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59" r:id="rId6"/>
    <p:sldId id="31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12" r:id="rId15"/>
    <p:sldId id="313" r:id="rId16"/>
    <p:sldId id="316" r:id="rId17"/>
    <p:sldId id="315" r:id="rId18"/>
    <p:sldId id="317" r:id="rId19"/>
    <p:sldId id="26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2CB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4" autoAdjust="0"/>
    <p:restoredTop sz="97252" autoAdjust="0"/>
  </p:normalViewPr>
  <p:slideViewPr>
    <p:cSldViewPr snapToGrid="0">
      <p:cViewPr varScale="1">
        <p:scale>
          <a:sx n="146" d="100"/>
          <a:sy n="146" d="100"/>
        </p:scale>
        <p:origin x="132" y="3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севолод Рачис" userId="f0b19635-5e97-422c-b326-470a1b6a8705" providerId="ADAL" clId="{CDDA5687-E575-482E-A2A6-D7D185E31BAA}"/>
    <pc:docChg chg="undo custSel addSld delSld modSld sldOrd modMainMaster">
      <pc:chgData name="Всеволод Рачис" userId="f0b19635-5e97-422c-b326-470a1b6a8705" providerId="ADAL" clId="{CDDA5687-E575-482E-A2A6-D7D185E31BAA}" dt="2022-06-11T09:58:39.736" v="1692" actId="14100"/>
      <pc:docMkLst>
        <pc:docMk/>
      </pc:docMkLst>
      <pc:sldChg chg="addSp delSp modSp mod">
        <pc:chgData name="Всеволод Рачис" userId="f0b19635-5e97-422c-b326-470a1b6a8705" providerId="ADAL" clId="{CDDA5687-E575-482E-A2A6-D7D185E31BAA}" dt="2022-05-17T06:19:30.816" v="943" actId="21"/>
        <pc:sldMkLst>
          <pc:docMk/>
          <pc:sldMk cId="2306031793" sldId="256"/>
        </pc:sldMkLst>
        <pc:picChg chg="add del mod">
          <ac:chgData name="Всеволод Рачис" userId="f0b19635-5e97-422c-b326-470a1b6a8705" providerId="ADAL" clId="{CDDA5687-E575-482E-A2A6-D7D185E31BAA}" dt="2022-05-17T06:19:30.816" v="943" actId="21"/>
          <ac:picMkLst>
            <pc:docMk/>
            <pc:sldMk cId="2306031793" sldId="256"/>
            <ac:picMk id="3" creationId="{DFEF60AE-C506-4118-94EE-B3A1FE6B8BA7}"/>
          </ac:picMkLst>
        </pc:picChg>
      </pc:sldChg>
      <pc:sldChg chg="addSp delSp modSp mod delAnim modAnim">
        <pc:chgData name="Всеволод Рачис" userId="f0b19635-5e97-422c-b326-470a1b6a8705" providerId="ADAL" clId="{CDDA5687-E575-482E-A2A6-D7D185E31BAA}" dt="2022-05-17T06:20:17.093" v="955" actId="478"/>
        <pc:sldMkLst>
          <pc:docMk/>
          <pc:sldMk cId="4092880545" sldId="257"/>
        </pc:sldMkLst>
        <pc:spChg chg="mod">
          <ac:chgData name="Всеволод Рачис" userId="f0b19635-5e97-422c-b326-470a1b6a8705" providerId="ADAL" clId="{CDDA5687-E575-482E-A2A6-D7D185E31BAA}" dt="2022-05-16T07:00:11.685" v="418" actId="20577"/>
          <ac:spMkLst>
            <pc:docMk/>
            <pc:sldMk cId="4092880545" sldId="257"/>
            <ac:spMk id="6" creationId="{094068FC-612C-414B-8D9C-5652EEE6710C}"/>
          </ac:spMkLst>
        </pc:spChg>
        <pc:spChg chg="del">
          <ac:chgData name="Всеволод Рачис" userId="f0b19635-5e97-422c-b326-470a1b6a8705" providerId="ADAL" clId="{CDDA5687-E575-482E-A2A6-D7D185E31BAA}" dt="2022-05-17T06:20:17.093" v="955" actId="478"/>
          <ac:spMkLst>
            <pc:docMk/>
            <pc:sldMk cId="4092880545" sldId="257"/>
            <ac:spMk id="11" creationId="{878BB546-82AB-44C2-B05C-7003D9ED987A}"/>
          </ac:spMkLst>
        </pc:spChg>
        <pc:grpChg chg="mod ord">
          <ac:chgData name="Всеволод Рачис" userId="f0b19635-5e97-422c-b326-470a1b6a8705" providerId="ADAL" clId="{CDDA5687-E575-482E-A2A6-D7D185E31BAA}" dt="2022-05-16T06:49:39.647" v="226" actId="167"/>
          <ac:grpSpMkLst>
            <pc:docMk/>
            <pc:sldMk cId="4092880545" sldId="257"/>
            <ac:grpSpMk id="7" creationId="{96057AC7-07FD-4AA3-9B9A-F83E0962C492}"/>
          </ac:grpSpMkLst>
        </pc:grpChg>
        <pc:grpChg chg="del mod">
          <ac:chgData name="Всеволод Рачис" userId="f0b19635-5e97-422c-b326-470a1b6a8705" providerId="ADAL" clId="{CDDA5687-E575-482E-A2A6-D7D185E31BAA}" dt="2022-05-16T06:49:01.716" v="217" actId="478"/>
          <ac:grpSpMkLst>
            <pc:docMk/>
            <pc:sldMk cId="4092880545" sldId="257"/>
            <ac:grpSpMk id="13" creationId="{3ECB07B4-0EA5-429C-9BF3-12F6252EAD5D}"/>
          </ac:grpSpMkLst>
        </pc:grpChg>
        <pc:grpChg chg="add mod ord">
          <ac:chgData name="Всеволод Рачис" userId="f0b19635-5e97-422c-b326-470a1b6a8705" providerId="ADAL" clId="{CDDA5687-E575-482E-A2A6-D7D185E31BAA}" dt="2022-05-16T06:50:11.937" v="237" actId="1076"/>
          <ac:grpSpMkLst>
            <pc:docMk/>
            <pc:sldMk cId="4092880545" sldId="257"/>
            <ac:grpSpMk id="16" creationId="{E6C96DFC-AE54-42F4-82CC-B4D4EFE35037}"/>
          </ac:grpSpMkLst>
        </pc:grpChg>
        <pc:grpChg chg="mod">
          <ac:chgData name="Всеволод Рачис" userId="f0b19635-5e97-422c-b326-470a1b6a8705" providerId="ADAL" clId="{CDDA5687-E575-482E-A2A6-D7D185E31BAA}" dt="2022-05-16T06:50:27.898" v="242" actId="1076"/>
          <ac:grpSpMkLst>
            <pc:docMk/>
            <pc:sldMk cId="4092880545" sldId="257"/>
            <ac:grpSpMk id="18" creationId="{7D52D2A6-7000-4EF7-8BF1-C89CFE1FAC37}"/>
          </ac:grpSpMkLst>
        </pc:grpChg>
        <pc:graphicFrameChg chg="mod">
          <ac:chgData name="Всеволод Рачис" userId="f0b19635-5e97-422c-b326-470a1b6a8705" providerId="ADAL" clId="{CDDA5687-E575-482E-A2A6-D7D185E31BAA}" dt="2022-05-16T07:03:42.303" v="436" actId="2711"/>
          <ac:graphicFrameMkLst>
            <pc:docMk/>
            <pc:sldMk cId="4092880545" sldId="257"/>
            <ac:graphicFrameMk id="8" creationId="{108BA1B0-67C9-4894-A1AB-43C7EBFD1340}"/>
          </ac:graphicFrameMkLst>
        </pc:graphicFrameChg>
        <pc:graphicFrameChg chg="mod">
          <ac:chgData name="Всеволод Рачис" userId="f0b19635-5e97-422c-b326-470a1b6a8705" providerId="ADAL" clId="{CDDA5687-E575-482E-A2A6-D7D185E31BAA}" dt="2022-05-16T06:45:18.208" v="119" actId="1076"/>
          <ac:graphicFrameMkLst>
            <pc:docMk/>
            <pc:sldMk cId="4092880545" sldId="257"/>
            <ac:graphicFrameMk id="14" creationId="{0E7C18BA-97DB-4F9E-8C83-5B5020B40F18}"/>
          </ac:graphicFrameMkLst>
        </pc:graphicFrameChg>
        <pc:graphicFrameChg chg="mod">
          <ac:chgData name="Всеволод Рачис" userId="f0b19635-5e97-422c-b326-470a1b6a8705" providerId="ADAL" clId="{CDDA5687-E575-482E-A2A6-D7D185E31BAA}" dt="2022-05-16T07:03:47.955" v="438" actId="2711"/>
          <ac:graphicFrameMkLst>
            <pc:docMk/>
            <pc:sldMk cId="4092880545" sldId="257"/>
            <ac:graphicFrameMk id="19" creationId="{5F8880A4-4878-4814-B93A-A936625851BB}"/>
          </ac:graphicFrameMkLst>
        </pc:graphicFrameChg>
        <pc:graphicFrameChg chg="mod">
          <ac:chgData name="Всеволод Рачис" userId="f0b19635-5e97-422c-b326-470a1b6a8705" providerId="ADAL" clId="{CDDA5687-E575-482E-A2A6-D7D185E31BAA}" dt="2022-05-16T07:03:45.164" v="437" actId="2711"/>
          <ac:graphicFrameMkLst>
            <pc:docMk/>
            <pc:sldMk cId="4092880545" sldId="257"/>
            <ac:graphicFrameMk id="22" creationId="{99381299-BCFE-4EC4-B1B9-92270DD6C328}"/>
          </ac:graphicFrameMkLst>
        </pc:graphicFrameChg>
        <pc:picChg chg="mod">
          <ac:chgData name="Всеволод Рачис" userId="f0b19635-5e97-422c-b326-470a1b6a8705" providerId="ADAL" clId="{CDDA5687-E575-482E-A2A6-D7D185E31BAA}" dt="2022-05-16T06:46:18.746" v="131" actId="1076"/>
          <ac:picMkLst>
            <pc:docMk/>
            <pc:sldMk cId="4092880545" sldId="257"/>
            <ac:picMk id="17" creationId="{CC28A0AE-D205-4722-A082-3D7C3F4921F6}"/>
          </ac:picMkLst>
        </pc:picChg>
        <pc:picChg chg="mod">
          <ac:chgData name="Всеволод Рачис" userId="f0b19635-5e97-422c-b326-470a1b6a8705" providerId="ADAL" clId="{CDDA5687-E575-482E-A2A6-D7D185E31BAA}" dt="2022-05-16T06:49:24.330" v="225" actId="1076"/>
          <ac:picMkLst>
            <pc:docMk/>
            <pc:sldMk cId="4092880545" sldId="257"/>
            <ac:picMk id="20" creationId="{E78C6C91-85F2-4B56-933C-F8BFB421ACE1}"/>
          </ac:picMkLst>
        </pc:picChg>
        <pc:picChg chg="mod">
          <ac:chgData name="Всеволод Рачис" userId="f0b19635-5e97-422c-b326-470a1b6a8705" providerId="ADAL" clId="{CDDA5687-E575-482E-A2A6-D7D185E31BAA}" dt="2022-05-16T06:49:24.330" v="225" actId="1076"/>
          <ac:picMkLst>
            <pc:docMk/>
            <pc:sldMk cId="4092880545" sldId="257"/>
            <ac:picMk id="21" creationId="{DDADA68F-7F4F-4FB0-B405-249458B9A10A}"/>
          </ac:picMkLst>
        </pc:picChg>
        <pc:picChg chg="mod">
          <ac:chgData name="Всеволод Рачис" userId="f0b19635-5e97-422c-b326-470a1b6a8705" providerId="ADAL" clId="{CDDA5687-E575-482E-A2A6-D7D185E31BAA}" dt="2022-05-16T06:50:32.474" v="244" actId="1076"/>
          <ac:picMkLst>
            <pc:docMk/>
            <pc:sldMk cId="4092880545" sldId="257"/>
            <ac:picMk id="23" creationId="{C6192CC4-2DFF-46A6-85F5-B790BBF992F9}"/>
          </ac:picMkLst>
        </pc:picChg>
      </pc:sldChg>
      <pc:sldChg chg="delSp mod">
        <pc:chgData name="Всеволод Рачис" userId="f0b19635-5e97-422c-b326-470a1b6a8705" providerId="ADAL" clId="{CDDA5687-E575-482E-A2A6-D7D185E31BAA}" dt="2022-05-17T06:20:18.651" v="956" actId="478"/>
        <pc:sldMkLst>
          <pc:docMk/>
          <pc:sldMk cId="19213022" sldId="258"/>
        </pc:sldMkLst>
        <pc:spChg chg="del">
          <ac:chgData name="Всеволод Рачис" userId="f0b19635-5e97-422c-b326-470a1b6a8705" providerId="ADAL" clId="{CDDA5687-E575-482E-A2A6-D7D185E31BAA}" dt="2022-05-17T06:20:18.651" v="956" actId="478"/>
          <ac:spMkLst>
            <pc:docMk/>
            <pc:sldMk cId="19213022" sldId="258"/>
            <ac:spMk id="6" creationId="{CCE3CEC4-DE32-4B5B-B0E6-D400A2CC5257}"/>
          </ac:spMkLst>
        </pc:spChg>
      </pc:sldChg>
      <pc:sldChg chg="delSp add del mod">
        <pc:chgData name="Всеволод Рачис" userId="f0b19635-5e97-422c-b326-470a1b6a8705" providerId="ADAL" clId="{CDDA5687-E575-482E-A2A6-D7D185E31BAA}" dt="2022-05-17T07:01:02.896" v="1263" actId="47"/>
        <pc:sldMkLst>
          <pc:docMk/>
          <pc:sldMk cId="3893625116" sldId="259"/>
        </pc:sldMkLst>
        <pc:spChg chg="del">
          <ac:chgData name="Всеволод Рачис" userId="f0b19635-5e97-422c-b326-470a1b6a8705" providerId="ADAL" clId="{CDDA5687-E575-482E-A2A6-D7D185E31BAA}" dt="2022-05-17T06:20:43.265" v="963" actId="478"/>
          <ac:spMkLst>
            <pc:docMk/>
            <pc:sldMk cId="3893625116" sldId="259"/>
            <ac:spMk id="13" creationId="{799DD79C-AC83-4A53-A5B3-0CF58A9B8E6E}"/>
          </ac:spMkLst>
        </pc:spChg>
      </pc:sldChg>
      <pc:sldChg chg="addSp delSp modSp mod">
        <pc:chgData name="Всеволод Рачис" userId="f0b19635-5e97-422c-b326-470a1b6a8705" providerId="ADAL" clId="{CDDA5687-E575-482E-A2A6-D7D185E31BAA}" dt="2022-05-17T06:22:06.809" v="986" actId="478"/>
        <pc:sldMkLst>
          <pc:docMk/>
          <pc:sldMk cId="4013544376" sldId="260"/>
        </pc:sldMkLst>
        <pc:spChg chg="mod">
          <ac:chgData name="Всеволод Рачис" userId="f0b19635-5e97-422c-b326-470a1b6a8705" providerId="ADAL" clId="{CDDA5687-E575-482E-A2A6-D7D185E31BAA}" dt="2022-05-17T06:18:58.150" v="938" actId="20577"/>
          <ac:spMkLst>
            <pc:docMk/>
            <pc:sldMk cId="4013544376" sldId="260"/>
            <ac:spMk id="11" creationId="{5D5411D0-2CC3-48C6-A13E-7F7BC4FBCAFA}"/>
          </ac:spMkLst>
        </pc:spChg>
        <pc:picChg chg="add del mod">
          <ac:chgData name="Всеволод Рачис" userId="f0b19635-5e97-422c-b326-470a1b6a8705" providerId="ADAL" clId="{CDDA5687-E575-482E-A2A6-D7D185E31BAA}" dt="2022-05-17T06:22:06.809" v="986" actId="478"/>
          <ac:picMkLst>
            <pc:docMk/>
            <pc:sldMk cId="4013544376" sldId="260"/>
            <ac:picMk id="247" creationId="{30360644-F22A-46C9-9F93-7C76A99F87F8}"/>
          </ac:picMkLst>
        </pc:picChg>
      </pc:sldChg>
      <pc:sldChg chg="delSp add del mod">
        <pc:chgData name="Всеволод Рачис" userId="f0b19635-5e97-422c-b326-470a1b6a8705" providerId="ADAL" clId="{CDDA5687-E575-482E-A2A6-D7D185E31BAA}" dt="2022-05-17T07:01:02.896" v="1263" actId="47"/>
        <pc:sldMkLst>
          <pc:docMk/>
          <pc:sldMk cId="161508958" sldId="261"/>
        </pc:sldMkLst>
        <pc:spChg chg="del">
          <ac:chgData name="Всеволод Рачис" userId="f0b19635-5e97-422c-b326-470a1b6a8705" providerId="ADAL" clId="{CDDA5687-E575-482E-A2A6-D7D185E31BAA}" dt="2022-05-17T06:20:41.400" v="962" actId="478"/>
          <ac:spMkLst>
            <pc:docMk/>
            <pc:sldMk cId="161508958" sldId="261"/>
            <ac:spMk id="2" creationId="{53101E4D-9B31-4888-9947-9A72E5D2FC70}"/>
          </ac:spMkLst>
        </pc:spChg>
      </pc:sldChg>
      <pc:sldChg chg="addSp delSp modSp mod modAnim chgLayout">
        <pc:chgData name="Всеволод Рачис" userId="f0b19635-5e97-422c-b326-470a1b6a8705" providerId="ADAL" clId="{CDDA5687-E575-482E-A2A6-D7D185E31BAA}" dt="2022-05-17T06:33:51.772" v="1245" actId="20577"/>
        <pc:sldMkLst>
          <pc:docMk/>
          <pc:sldMk cId="1889703941" sldId="262"/>
        </pc:sldMkLst>
        <pc:spChg chg="add del mod">
          <ac:chgData name="Всеволод Рачис" userId="f0b19635-5e97-422c-b326-470a1b6a8705" providerId="ADAL" clId="{CDDA5687-E575-482E-A2A6-D7D185E31BAA}" dt="2022-05-17T06:20:11.672" v="953" actId="6264"/>
          <ac:spMkLst>
            <pc:docMk/>
            <pc:sldMk cId="1889703941" sldId="262"/>
            <ac:spMk id="2" creationId="{307DA303-52F8-4098-93AD-CFC0102D4690}"/>
          </ac:spMkLst>
        </pc:spChg>
        <pc:spChg chg="mod ord">
          <ac:chgData name="Всеволод Рачис" userId="f0b19635-5e97-422c-b326-470a1b6a8705" providerId="ADAL" clId="{CDDA5687-E575-482E-A2A6-D7D185E31BAA}" dt="2022-05-17T06:20:11.672" v="953" actId="6264"/>
          <ac:spMkLst>
            <pc:docMk/>
            <pc:sldMk cId="1889703941" sldId="262"/>
            <ac:spMk id="3" creationId="{DA8F27AF-50C7-4FE7-8AF0-DDF736608764}"/>
          </ac:spMkLst>
        </pc:spChg>
        <pc:spChg chg="mod">
          <ac:chgData name="Всеволод Рачис" userId="f0b19635-5e97-422c-b326-470a1b6a8705" providerId="ADAL" clId="{CDDA5687-E575-482E-A2A6-D7D185E31BAA}" dt="2022-05-17T06:33:51.772" v="1245" actId="20577"/>
          <ac:spMkLst>
            <pc:docMk/>
            <pc:sldMk cId="1889703941" sldId="262"/>
            <ac:spMk id="6" creationId="{9787620B-0B8E-4B2E-8CEE-57DE53DB07FC}"/>
          </ac:spMkLst>
        </pc:spChg>
        <pc:spChg chg="del mod ord">
          <ac:chgData name="Всеволод Рачис" userId="f0b19635-5e97-422c-b326-470a1b6a8705" providerId="ADAL" clId="{CDDA5687-E575-482E-A2A6-D7D185E31BAA}" dt="2022-05-17T06:20:12.778" v="954" actId="478"/>
          <ac:spMkLst>
            <pc:docMk/>
            <pc:sldMk cId="1889703941" sldId="262"/>
            <ac:spMk id="11" creationId="{5CFE8F76-E3D7-4E93-AAE3-E5F4A848839A}"/>
          </ac:spMkLst>
        </pc:spChg>
        <pc:spChg chg="add del mod">
          <ac:chgData name="Всеволод Рачис" userId="f0b19635-5e97-422c-b326-470a1b6a8705" providerId="ADAL" clId="{CDDA5687-E575-482E-A2A6-D7D185E31BAA}" dt="2022-05-17T06:20:11.672" v="953" actId="6264"/>
          <ac:spMkLst>
            <pc:docMk/>
            <pc:sldMk cId="1889703941" sldId="262"/>
            <ac:spMk id="12" creationId="{EBD42102-B9C8-45CF-92AF-A8AFEBF10246}"/>
          </ac:spMkLst>
        </pc:spChg>
      </pc:sldChg>
      <pc:sldChg chg="delSp modSp mod">
        <pc:chgData name="Всеволод Рачис" userId="f0b19635-5e97-422c-b326-470a1b6a8705" providerId="ADAL" clId="{CDDA5687-E575-482E-A2A6-D7D185E31BAA}" dt="2022-05-17T06:34:34.840" v="1249" actId="20577"/>
        <pc:sldMkLst>
          <pc:docMk/>
          <pc:sldMk cId="3094141958" sldId="263"/>
        </pc:sldMkLst>
        <pc:spChg chg="del">
          <ac:chgData name="Всеволод Рачис" userId="f0b19635-5e97-422c-b326-470a1b6a8705" providerId="ADAL" clId="{CDDA5687-E575-482E-A2A6-D7D185E31BAA}" dt="2022-05-17T06:20:59.347" v="965" actId="478"/>
          <ac:spMkLst>
            <pc:docMk/>
            <pc:sldMk cId="3094141958" sldId="263"/>
            <ac:spMk id="2" creationId="{2D97B4BC-FFD3-4A04-9C7D-58EC9D2E8A05}"/>
          </ac:spMkLst>
        </pc:spChg>
        <pc:spChg chg="mod">
          <ac:chgData name="Всеволод Рачис" userId="f0b19635-5e97-422c-b326-470a1b6a8705" providerId="ADAL" clId="{CDDA5687-E575-482E-A2A6-D7D185E31BAA}" dt="2022-05-17T06:34:34.840" v="1249" actId="20577"/>
          <ac:spMkLst>
            <pc:docMk/>
            <pc:sldMk cId="3094141958" sldId="263"/>
            <ac:spMk id="11" creationId="{7850BADD-17C3-414F-B9D7-19AABC778C6C}"/>
          </ac:spMkLst>
        </pc:spChg>
      </pc:sldChg>
      <pc:sldChg chg="delSp mod">
        <pc:chgData name="Всеволод Рачис" userId="f0b19635-5e97-422c-b326-470a1b6a8705" providerId="ADAL" clId="{CDDA5687-E575-482E-A2A6-D7D185E31BAA}" dt="2022-05-17T06:21:01.421" v="966" actId="478"/>
        <pc:sldMkLst>
          <pc:docMk/>
          <pc:sldMk cId="3158067361" sldId="265"/>
        </pc:sldMkLst>
        <pc:spChg chg="del">
          <ac:chgData name="Всеволод Рачис" userId="f0b19635-5e97-422c-b326-470a1b6a8705" providerId="ADAL" clId="{CDDA5687-E575-482E-A2A6-D7D185E31BAA}" dt="2022-05-17T06:21:01.421" v="966" actId="478"/>
          <ac:spMkLst>
            <pc:docMk/>
            <pc:sldMk cId="3158067361" sldId="265"/>
            <ac:spMk id="32" creationId="{6BADEAA9-5B1A-4B81-B57E-A87574D4D164}"/>
          </ac:spMkLst>
        </pc:spChg>
      </pc:sldChg>
      <pc:sldChg chg="delSp modSp mod">
        <pc:chgData name="Всеволод Рачис" userId="f0b19635-5e97-422c-b326-470a1b6a8705" providerId="ADAL" clId="{CDDA5687-E575-482E-A2A6-D7D185E31BAA}" dt="2022-06-11T09:58:39.736" v="1692" actId="14100"/>
        <pc:sldMkLst>
          <pc:docMk/>
          <pc:sldMk cId="1374951924" sldId="266"/>
        </pc:sldMkLst>
        <pc:spChg chg="mod">
          <ac:chgData name="Всеволод Рачис" userId="f0b19635-5e97-422c-b326-470a1b6a8705" providerId="ADAL" clId="{CDDA5687-E575-482E-A2A6-D7D185E31BAA}" dt="2022-06-11T09:58:39.736" v="1692" actId="14100"/>
          <ac:spMkLst>
            <pc:docMk/>
            <pc:sldMk cId="1374951924" sldId="266"/>
            <ac:spMk id="8" creationId="{0FA12014-9686-4463-B8E3-2F0AC7C9FF6B}"/>
          </ac:spMkLst>
        </pc:spChg>
        <pc:spChg chg="del">
          <ac:chgData name="Всеволод Рачис" userId="f0b19635-5e97-422c-b326-470a1b6a8705" providerId="ADAL" clId="{CDDA5687-E575-482E-A2A6-D7D185E31BAA}" dt="2022-05-17T06:21:02.967" v="967" actId="478"/>
          <ac:spMkLst>
            <pc:docMk/>
            <pc:sldMk cId="1374951924" sldId="266"/>
            <ac:spMk id="9" creationId="{B02AAAAF-0C31-4D8A-814C-66A079746E31}"/>
          </ac:spMkLst>
        </pc:spChg>
        <pc:spChg chg="mod">
          <ac:chgData name="Всеволод Рачис" userId="f0b19635-5e97-422c-b326-470a1b6a8705" providerId="ADAL" clId="{CDDA5687-E575-482E-A2A6-D7D185E31BAA}" dt="2022-06-11T09:57:56.310" v="1691" actId="14100"/>
          <ac:spMkLst>
            <pc:docMk/>
            <pc:sldMk cId="1374951924" sldId="266"/>
            <ac:spMk id="10" creationId="{C6349DF5-AA00-45DE-9DDA-9801C1708586}"/>
          </ac:spMkLst>
        </pc:spChg>
        <pc:graphicFrameChg chg="mod">
          <ac:chgData name="Всеволод Рачис" userId="f0b19635-5e97-422c-b326-470a1b6a8705" providerId="ADAL" clId="{CDDA5687-E575-482E-A2A6-D7D185E31BAA}" dt="2022-05-16T06:47:52.321" v="161"/>
          <ac:graphicFrameMkLst>
            <pc:docMk/>
            <pc:sldMk cId="1374951924" sldId="266"/>
            <ac:graphicFrameMk id="7" creationId="{E7A1BB0C-A005-4A7E-BECD-7CBF4FECB8B9}"/>
          </ac:graphicFrameMkLst>
        </pc:graphicFrameChg>
      </pc:sldChg>
      <pc:sldChg chg="delSp modSp mod">
        <pc:chgData name="Всеволод Рачис" userId="f0b19635-5e97-422c-b326-470a1b6a8705" providerId="ADAL" clId="{CDDA5687-E575-482E-A2A6-D7D185E31BAA}" dt="2022-05-17T06:37:05.555" v="1250" actId="14826"/>
        <pc:sldMkLst>
          <pc:docMk/>
          <pc:sldMk cId="153205448" sldId="267"/>
        </pc:sldMkLst>
        <pc:spChg chg="del mod">
          <ac:chgData name="Всеволод Рачис" userId="f0b19635-5e97-422c-b326-470a1b6a8705" providerId="ADAL" clId="{CDDA5687-E575-482E-A2A6-D7D185E31BAA}" dt="2022-05-17T06:21:05.776" v="970" actId="478"/>
          <ac:spMkLst>
            <pc:docMk/>
            <pc:sldMk cId="153205448" sldId="267"/>
            <ac:spMk id="3" creationId="{42DAAEEC-AFA4-449F-B231-9FFD789A640D}"/>
          </ac:spMkLst>
        </pc:spChg>
        <pc:spChg chg="del">
          <ac:chgData name="Всеволод Рачис" userId="f0b19635-5e97-422c-b326-470a1b6a8705" providerId="ADAL" clId="{CDDA5687-E575-482E-A2A6-D7D185E31BAA}" dt="2022-05-17T06:21:04.236" v="968" actId="478"/>
          <ac:spMkLst>
            <pc:docMk/>
            <pc:sldMk cId="153205448" sldId="267"/>
            <ac:spMk id="8" creationId="{43BC6B40-A296-4893-8492-C32529A0EC81}"/>
          </ac:spMkLst>
        </pc:spChg>
        <pc:picChg chg="mod">
          <ac:chgData name="Всеволод Рачис" userId="f0b19635-5e97-422c-b326-470a1b6a8705" providerId="ADAL" clId="{CDDA5687-E575-482E-A2A6-D7D185E31BAA}" dt="2022-05-17T06:37:05.555" v="1250" actId="14826"/>
          <ac:picMkLst>
            <pc:docMk/>
            <pc:sldMk cId="153205448" sldId="267"/>
            <ac:picMk id="14" creationId="{CEBDFD49-57CA-4B08-97B2-DC84C1C53903}"/>
          </ac:picMkLst>
        </pc:picChg>
      </pc:sldChg>
      <pc:sldChg chg="delSp mod">
        <pc:chgData name="Всеволод Рачис" userId="f0b19635-5e97-422c-b326-470a1b6a8705" providerId="ADAL" clId="{CDDA5687-E575-482E-A2A6-D7D185E31BAA}" dt="2022-05-17T06:21:07.143" v="971" actId="478"/>
        <pc:sldMkLst>
          <pc:docMk/>
          <pc:sldMk cId="3668948283" sldId="268"/>
        </pc:sldMkLst>
        <pc:spChg chg="del">
          <ac:chgData name="Всеволод Рачис" userId="f0b19635-5e97-422c-b326-470a1b6a8705" providerId="ADAL" clId="{CDDA5687-E575-482E-A2A6-D7D185E31BAA}" dt="2022-05-17T06:21:07.143" v="971" actId="478"/>
          <ac:spMkLst>
            <pc:docMk/>
            <pc:sldMk cId="3668948283" sldId="268"/>
            <ac:spMk id="16" creationId="{388B8EAD-8995-4620-938B-EC9583BD3310}"/>
          </ac:spMkLst>
        </pc:spChg>
      </pc:sldChg>
      <pc:sldChg chg="delSp modSp mod">
        <pc:chgData name="Всеволод Рачис" userId="f0b19635-5e97-422c-b326-470a1b6a8705" providerId="ADAL" clId="{CDDA5687-E575-482E-A2A6-D7D185E31BAA}" dt="2022-05-18T05:55:14.971" v="1616" actId="14100"/>
        <pc:sldMkLst>
          <pc:docMk/>
          <pc:sldMk cId="4160571111" sldId="312"/>
        </pc:sldMkLst>
        <pc:spChg chg="mod">
          <ac:chgData name="Всеволод Рачис" userId="f0b19635-5e97-422c-b326-470a1b6a8705" providerId="ADAL" clId="{CDDA5687-E575-482E-A2A6-D7D185E31BAA}" dt="2022-05-16T06:57:46.562" v="319" actId="2711"/>
          <ac:spMkLst>
            <pc:docMk/>
            <pc:sldMk cId="4160571111" sldId="312"/>
            <ac:spMk id="3" creationId="{E4AC73B8-617B-4E7A-93FF-6269A341FB68}"/>
          </ac:spMkLst>
        </pc:spChg>
        <pc:spChg chg="del mod">
          <ac:chgData name="Всеволод Рачис" userId="f0b19635-5e97-422c-b326-470a1b6a8705" providerId="ADAL" clId="{CDDA5687-E575-482E-A2A6-D7D185E31BAA}" dt="2022-05-17T06:21:08.338" v="972" actId="478"/>
          <ac:spMkLst>
            <pc:docMk/>
            <pc:sldMk cId="4160571111" sldId="312"/>
            <ac:spMk id="20" creationId="{C5CB3749-3EE5-4FB3-A6C6-937EDE95E9C0}"/>
          </ac:spMkLst>
        </pc:spChg>
        <pc:spChg chg="mod">
          <ac:chgData name="Всеволод Рачис" userId="f0b19635-5e97-422c-b326-470a1b6a8705" providerId="ADAL" clId="{CDDA5687-E575-482E-A2A6-D7D185E31BAA}" dt="2022-05-16T06:57:46.562" v="319" actId="2711"/>
          <ac:spMkLst>
            <pc:docMk/>
            <pc:sldMk cId="4160571111" sldId="312"/>
            <ac:spMk id="21" creationId="{8734FB7D-4FA1-4DB3-9C89-0AFD185DEA7C}"/>
          </ac:spMkLst>
        </pc:spChg>
        <pc:spChg chg="mod">
          <ac:chgData name="Всеволод Рачис" userId="f0b19635-5e97-422c-b326-470a1b6a8705" providerId="ADAL" clId="{CDDA5687-E575-482E-A2A6-D7D185E31BAA}" dt="2022-05-18T05:55:12.783" v="1609" actId="1076"/>
          <ac:spMkLst>
            <pc:docMk/>
            <pc:sldMk cId="4160571111" sldId="312"/>
            <ac:spMk id="28" creationId="{2800DC2A-C753-498A-BF49-98EB39045688}"/>
          </ac:spMkLst>
        </pc:spChg>
        <pc:spChg chg="mod">
          <ac:chgData name="Всеволод Рачис" userId="f0b19635-5e97-422c-b326-470a1b6a8705" providerId="ADAL" clId="{CDDA5687-E575-482E-A2A6-D7D185E31BAA}" dt="2022-05-18T05:55:12.783" v="1609" actId="1076"/>
          <ac:spMkLst>
            <pc:docMk/>
            <pc:sldMk cId="4160571111" sldId="312"/>
            <ac:spMk id="29" creationId="{96122CB9-A4F6-467E-8DBA-8A152756AC96}"/>
          </ac:spMkLst>
        </pc:spChg>
        <pc:spChg chg="mod">
          <ac:chgData name="Всеволод Рачис" userId="f0b19635-5e97-422c-b326-470a1b6a8705" providerId="ADAL" clId="{CDDA5687-E575-482E-A2A6-D7D185E31BAA}" dt="2022-05-18T05:55:13.887" v="1613" actId="1076"/>
          <ac:spMkLst>
            <pc:docMk/>
            <pc:sldMk cId="4160571111" sldId="312"/>
            <ac:spMk id="30" creationId="{81329041-D7C0-4FBA-B6A3-9B0FEBC80A9C}"/>
          </ac:spMkLst>
        </pc:spChg>
        <pc:spChg chg="mod">
          <ac:chgData name="Всеволод Рачис" userId="f0b19635-5e97-422c-b326-470a1b6a8705" providerId="ADAL" clId="{CDDA5687-E575-482E-A2A6-D7D185E31BAA}" dt="2022-05-18T05:55:13.887" v="1613" actId="1076"/>
          <ac:spMkLst>
            <pc:docMk/>
            <pc:sldMk cId="4160571111" sldId="312"/>
            <ac:spMk id="31" creationId="{4010C830-24DC-4D47-911D-0DCFEE55ED46}"/>
          </ac:spMkLst>
        </pc:spChg>
        <pc:spChg chg="mod">
          <ac:chgData name="Всеволод Рачис" userId="f0b19635-5e97-422c-b326-470a1b6a8705" providerId="ADAL" clId="{CDDA5687-E575-482E-A2A6-D7D185E31BAA}" dt="2022-05-18T05:55:12.783" v="1609" actId="1076"/>
          <ac:spMkLst>
            <pc:docMk/>
            <pc:sldMk cId="4160571111" sldId="312"/>
            <ac:spMk id="32" creationId="{AC898B56-CB20-4E1F-871E-BA30907CE5B4}"/>
          </ac:spMkLst>
        </pc:spChg>
        <pc:spChg chg="mod">
          <ac:chgData name="Всеволод Рачис" userId="f0b19635-5e97-422c-b326-470a1b6a8705" providerId="ADAL" clId="{CDDA5687-E575-482E-A2A6-D7D185E31BAA}" dt="2022-05-18T05:55:13.887" v="1613" actId="1076"/>
          <ac:spMkLst>
            <pc:docMk/>
            <pc:sldMk cId="4160571111" sldId="312"/>
            <ac:spMk id="33" creationId="{740CA729-077D-4F3E-8A0D-A02B608C7B40}"/>
          </ac:spMkLst>
        </pc:spChg>
        <pc:spChg chg="mod">
          <ac:chgData name="Всеволод Рачис" userId="f0b19635-5e97-422c-b326-470a1b6a8705" providerId="ADAL" clId="{CDDA5687-E575-482E-A2A6-D7D185E31BAA}" dt="2022-05-18T05:55:12.783" v="1609" actId="1076"/>
          <ac:spMkLst>
            <pc:docMk/>
            <pc:sldMk cId="4160571111" sldId="312"/>
            <ac:spMk id="34" creationId="{E4543832-B17E-48F1-883B-D59EBBF4E16E}"/>
          </ac:spMkLst>
        </pc:spChg>
        <pc:spChg chg="mod">
          <ac:chgData name="Всеволод Рачис" userId="f0b19635-5e97-422c-b326-470a1b6a8705" providerId="ADAL" clId="{CDDA5687-E575-482E-A2A6-D7D185E31BAA}" dt="2022-05-18T05:55:13.887" v="1613" actId="1076"/>
          <ac:spMkLst>
            <pc:docMk/>
            <pc:sldMk cId="4160571111" sldId="312"/>
            <ac:spMk id="35" creationId="{3C9FDE05-76F8-4E49-8B0D-B4311E5759DA}"/>
          </ac:spMkLst>
        </pc:spChg>
        <pc:spChg chg="mod">
          <ac:chgData name="Всеволод Рачис" userId="f0b19635-5e97-422c-b326-470a1b6a8705" providerId="ADAL" clId="{CDDA5687-E575-482E-A2A6-D7D185E31BAA}" dt="2022-05-18T05:55:12.783" v="1609" actId="1076"/>
          <ac:spMkLst>
            <pc:docMk/>
            <pc:sldMk cId="4160571111" sldId="312"/>
            <ac:spMk id="36" creationId="{67D82E7D-F383-4E2F-A690-95F8C7A46ACD}"/>
          </ac:spMkLst>
        </pc:spChg>
        <pc:spChg chg="mod">
          <ac:chgData name="Всеволод Рачис" userId="f0b19635-5e97-422c-b326-470a1b6a8705" providerId="ADAL" clId="{CDDA5687-E575-482E-A2A6-D7D185E31BAA}" dt="2022-05-18T05:55:13.887" v="1613" actId="1076"/>
          <ac:spMkLst>
            <pc:docMk/>
            <pc:sldMk cId="4160571111" sldId="312"/>
            <ac:spMk id="37" creationId="{0EF86798-7A69-439D-AE07-45B6AEFFA84A}"/>
          </ac:spMkLst>
        </pc:spChg>
        <pc:spChg chg="mod">
          <ac:chgData name="Всеволод Рачис" userId="f0b19635-5e97-422c-b326-470a1b6a8705" providerId="ADAL" clId="{CDDA5687-E575-482E-A2A6-D7D185E31BAA}" dt="2022-05-16T06:57:46.562" v="319" actId="2711"/>
          <ac:spMkLst>
            <pc:docMk/>
            <pc:sldMk cId="4160571111" sldId="312"/>
            <ac:spMk id="38" creationId="{CED0B688-74D7-4462-9CC2-D000A168AEE7}"/>
          </ac:spMkLst>
        </pc:spChg>
        <pc:picChg chg="mod">
          <ac:chgData name="Всеволод Рачис" userId="f0b19635-5e97-422c-b326-470a1b6a8705" providerId="ADAL" clId="{CDDA5687-E575-482E-A2A6-D7D185E31BAA}" dt="2022-05-18T05:55:12.619" v="1608" actId="1076"/>
          <ac:picMkLst>
            <pc:docMk/>
            <pc:sldMk cId="4160571111" sldId="312"/>
            <ac:picMk id="22" creationId="{E6A978B5-BDD3-4BF2-A4A3-BDD4FC012657}"/>
          </ac:picMkLst>
        </pc:picChg>
        <pc:picChg chg="mod">
          <ac:chgData name="Всеволод Рачис" userId="f0b19635-5e97-422c-b326-470a1b6a8705" providerId="ADAL" clId="{CDDA5687-E575-482E-A2A6-D7D185E31BAA}" dt="2022-05-18T05:55:12.619" v="1608" actId="1076"/>
          <ac:picMkLst>
            <pc:docMk/>
            <pc:sldMk cId="4160571111" sldId="312"/>
            <ac:picMk id="23" creationId="{430FE0BE-A92C-4A8D-B63E-2AFB6ADC3BBD}"/>
          </ac:picMkLst>
        </pc:picChg>
        <pc:picChg chg="mod">
          <ac:chgData name="Всеволод Рачис" userId="f0b19635-5e97-422c-b326-470a1b6a8705" providerId="ADAL" clId="{CDDA5687-E575-482E-A2A6-D7D185E31BAA}" dt="2022-05-18T05:55:12.619" v="1608" actId="1076"/>
          <ac:picMkLst>
            <pc:docMk/>
            <pc:sldMk cId="4160571111" sldId="312"/>
            <ac:picMk id="24" creationId="{D9DEA4E6-2150-4448-82B1-BF055F7DF541}"/>
          </ac:picMkLst>
        </pc:picChg>
        <pc:picChg chg="mod">
          <ac:chgData name="Всеволод Рачис" userId="f0b19635-5e97-422c-b326-470a1b6a8705" providerId="ADAL" clId="{CDDA5687-E575-482E-A2A6-D7D185E31BAA}" dt="2022-05-18T05:55:14.971" v="1616" actId="14100"/>
          <ac:picMkLst>
            <pc:docMk/>
            <pc:sldMk cId="4160571111" sldId="312"/>
            <ac:picMk id="25" creationId="{9EFF55DA-7636-4869-9596-00577160AE82}"/>
          </ac:picMkLst>
        </pc:picChg>
        <pc:picChg chg="mod">
          <ac:chgData name="Всеволод Рачис" userId="f0b19635-5e97-422c-b326-470a1b6a8705" providerId="ADAL" clId="{CDDA5687-E575-482E-A2A6-D7D185E31BAA}" dt="2022-05-18T05:55:12.619" v="1608" actId="1076"/>
          <ac:picMkLst>
            <pc:docMk/>
            <pc:sldMk cId="4160571111" sldId="312"/>
            <ac:picMk id="27" creationId="{4377E1FA-067B-4F5A-A978-4CBC0E316076}"/>
          </ac:picMkLst>
        </pc:picChg>
      </pc:sldChg>
      <pc:sldChg chg="delSp mod">
        <pc:chgData name="Всеволод Рачис" userId="f0b19635-5e97-422c-b326-470a1b6a8705" providerId="ADAL" clId="{CDDA5687-E575-482E-A2A6-D7D185E31BAA}" dt="2022-05-17T06:21:10.998" v="973" actId="478"/>
        <pc:sldMkLst>
          <pc:docMk/>
          <pc:sldMk cId="1725817318" sldId="313"/>
        </pc:sldMkLst>
        <pc:spChg chg="del">
          <ac:chgData name="Всеволод Рачис" userId="f0b19635-5e97-422c-b326-470a1b6a8705" providerId="ADAL" clId="{CDDA5687-E575-482E-A2A6-D7D185E31BAA}" dt="2022-05-17T06:21:10.998" v="973" actId="478"/>
          <ac:spMkLst>
            <pc:docMk/>
            <pc:sldMk cId="1725817318" sldId="313"/>
            <ac:spMk id="2" creationId="{FE6783A7-9D63-4AB1-8B12-953A85741852}"/>
          </ac:spMkLst>
        </pc:spChg>
      </pc:sldChg>
      <pc:sldChg chg="delSp modSp mod">
        <pc:chgData name="Всеволод Рачис" userId="f0b19635-5e97-422c-b326-470a1b6a8705" providerId="ADAL" clId="{CDDA5687-E575-482E-A2A6-D7D185E31BAA}" dt="2022-05-17T06:39:01.588" v="1251"/>
        <pc:sldMkLst>
          <pc:docMk/>
          <pc:sldMk cId="1289824317" sldId="315"/>
        </pc:sldMkLst>
        <pc:spChg chg="mod">
          <ac:chgData name="Всеволод Рачис" userId="f0b19635-5e97-422c-b326-470a1b6a8705" providerId="ADAL" clId="{CDDA5687-E575-482E-A2A6-D7D185E31BAA}" dt="2022-05-17T06:39:01.588" v="1251"/>
          <ac:spMkLst>
            <pc:docMk/>
            <pc:sldMk cId="1289824317" sldId="315"/>
            <ac:spMk id="2" creationId="{14FDB2FB-3AB5-4FF0-B653-FE24D5382662}"/>
          </ac:spMkLst>
        </pc:spChg>
        <pc:spChg chg="del">
          <ac:chgData name="Всеволод Рачис" userId="f0b19635-5e97-422c-b326-470a1b6a8705" providerId="ADAL" clId="{CDDA5687-E575-482E-A2A6-D7D185E31BAA}" dt="2022-05-17T06:21:12.537" v="974" actId="478"/>
          <ac:spMkLst>
            <pc:docMk/>
            <pc:sldMk cId="1289824317" sldId="315"/>
            <ac:spMk id="3" creationId="{3FCA2F41-AD7F-4736-ABB1-2587C6AF9AC6}"/>
          </ac:spMkLst>
        </pc:spChg>
      </pc:sldChg>
      <pc:sldChg chg="delSp modSp mod ord modAnim">
        <pc:chgData name="Всеволод Рачис" userId="f0b19635-5e97-422c-b326-470a1b6a8705" providerId="ADAL" clId="{CDDA5687-E575-482E-A2A6-D7D185E31BAA}" dt="2022-05-18T06:19:27.845" v="1688" actId="14100"/>
        <pc:sldMkLst>
          <pc:docMk/>
          <pc:sldMk cId="2887383670" sldId="316"/>
        </pc:sldMkLst>
        <pc:spChg chg="mod">
          <ac:chgData name="Всеволод Рачис" userId="f0b19635-5e97-422c-b326-470a1b6a8705" providerId="ADAL" clId="{CDDA5687-E575-482E-A2A6-D7D185E31BAA}" dt="2022-05-17T06:15:07.995" v="825" actId="20577"/>
          <ac:spMkLst>
            <pc:docMk/>
            <pc:sldMk cId="2887383670" sldId="316"/>
            <ac:spMk id="2" creationId="{14FDB2FB-3AB5-4FF0-B653-FE24D5382662}"/>
          </ac:spMkLst>
        </pc:spChg>
        <pc:spChg chg="del mod">
          <ac:chgData name="Всеволод Рачис" userId="f0b19635-5e97-422c-b326-470a1b6a8705" providerId="ADAL" clId="{CDDA5687-E575-482E-A2A6-D7D185E31BAA}" dt="2022-05-17T06:21:15.524" v="975" actId="478"/>
          <ac:spMkLst>
            <pc:docMk/>
            <pc:sldMk cId="2887383670" sldId="316"/>
            <ac:spMk id="3" creationId="{3FCA2F41-AD7F-4736-ABB1-2587C6AF9AC6}"/>
          </ac:spMkLst>
        </pc:spChg>
        <pc:spChg chg="mod">
          <ac:chgData name="Всеволод Рачис" userId="f0b19635-5e97-422c-b326-470a1b6a8705" providerId="ADAL" clId="{CDDA5687-E575-482E-A2A6-D7D185E31BAA}" dt="2022-05-18T06:19:27.845" v="1688" actId="14100"/>
          <ac:spMkLst>
            <pc:docMk/>
            <pc:sldMk cId="2887383670" sldId="316"/>
            <ac:spMk id="4" creationId="{3734DCC7-C191-4419-9E7C-0534181A2ADE}"/>
          </ac:spMkLst>
        </pc:spChg>
        <pc:spChg chg="mod">
          <ac:chgData name="Всеволод Рачис" userId="f0b19635-5e97-422c-b326-470a1b6a8705" providerId="ADAL" clId="{CDDA5687-E575-482E-A2A6-D7D185E31BAA}" dt="2022-05-18T06:19:14.635" v="1686" actId="1076"/>
          <ac:spMkLst>
            <pc:docMk/>
            <pc:sldMk cId="2887383670" sldId="316"/>
            <ac:spMk id="6" creationId="{4D05FCEE-FD68-4C0E-9BE7-93965422C9EE}"/>
          </ac:spMkLst>
        </pc:spChg>
        <pc:graphicFrameChg chg="mod">
          <ac:chgData name="Всеволод Рачис" userId="f0b19635-5e97-422c-b326-470a1b6a8705" providerId="ADAL" clId="{CDDA5687-E575-482E-A2A6-D7D185E31BAA}" dt="2022-05-18T06:06:11.047" v="1677"/>
          <ac:graphicFrameMkLst>
            <pc:docMk/>
            <pc:sldMk cId="2887383670" sldId="316"/>
            <ac:graphicFrameMk id="8" creationId="{FBA8B024-79A6-413C-A9FB-62241F84AE23}"/>
          </ac:graphicFrameMkLst>
        </pc:graphicFrameChg>
      </pc:sldChg>
      <pc:sldChg chg="delSp modSp mod">
        <pc:chgData name="Всеволод Рачис" userId="f0b19635-5e97-422c-b326-470a1b6a8705" providerId="ADAL" clId="{CDDA5687-E575-482E-A2A6-D7D185E31BAA}" dt="2022-05-18T03:42:40.844" v="1545" actId="20577"/>
        <pc:sldMkLst>
          <pc:docMk/>
          <pc:sldMk cId="4086297199" sldId="317"/>
        </pc:sldMkLst>
        <pc:spChg chg="del">
          <ac:chgData name="Всеволод Рачис" userId="f0b19635-5e97-422c-b326-470a1b6a8705" providerId="ADAL" clId="{CDDA5687-E575-482E-A2A6-D7D185E31BAA}" dt="2022-05-17T06:22:04.750" v="985" actId="478"/>
          <ac:spMkLst>
            <pc:docMk/>
            <pc:sldMk cId="4086297199" sldId="317"/>
            <ac:spMk id="3" creationId="{84136898-74E6-467F-8BAA-2AC510FF1592}"/>
          </ac:spMkLst>
        </pc:spChg>
        <pc:graphicFrameChg chg="mod modGraphic">
          <ac:chgData name="Всеволод Рачис" userId="f0b19635-5e97-422c-b326-470a1b6a8705" providerId="ADAL" clId="{CDDA5687-E575-482E-A2A6-D7D185E31BAA}" dt="2022-05-18T03:42:40.844" v="1545" actId="20577"/>
          <ac:graphicFrameMkLst>
            <pc:docMk/>
            <pc:sldMk cId="4086297199" sldId="317"/>
            <ac:graphicFrameMk id="12" creationId="{1AD707E3-6700-4003-8EDA-8BCE68A49F90}"/>
          </ac:graphicFrameMkLst>
        </pc:graphicFrameChg>
      </pc:sldChg>
      <pc:sldChg chg="addSp delSp modSp add mod ord setBg modClrScheme addAnim delAnim modAnim chgLayout">
        <pc:chgData name="Всеволод Рачис" userId="f0b19635-5e97-422c-b326-470a1b6a8705" providerId="ADAL" clId="{CDDA5687-E575-482E-A2A6-D7D185E31BAA}" dt="2022-05-18T09:16:02.448" v="1690" actId="2711"/>
        <pc:sldMkLst>
          <pc:docMk/>
          <pc:sldMk cId="673737711" sldId="318"/>
        </pc:sldMkLst>
        <pc:spChg chg="add del mod ord">
          <ac:chgData name="Всеволод Рачис" userId="f0b19635-5e97-422c-b326-470a1b6a8705" providerId="ADAL" clId="{CDDA5687-E575-482E-A2A6-D7D185E31BAA}" dt="2022-05-16T07:03:09.181" v="428" actId="700"/>
          <ac:spMkLst>
            <pc:docMk/>
            <pc:sldMk cId="673737711" sldId="318"/>
            <ac:spMk id="2" creationId="{0E8D6801-8940-4D64-801C-472FD0FFF3D5}"/>
          </ac:spMkLst>
        </pc:spChg>
        <pc:spChg chg="add del mod ord">
          <ac:chgData name="Всеволод Рачис" userId="f0b19635-5e97-422c-b326-470a1b6a8705" providerId="ADAL" clId="{CDDA5687-E575-482E-A2A6-D7D185E31BAA}" dt="2022-05-16T07:03:08.760" v="427" actId="700"/>
          <ac:spMkLst>
            <pc:docMk/>
            <pc:sldMk cId="673737711" sldId="318"/>
            <ac:spMk id="3" creationId="{612CB9E7-0A5B-479A-B402-CDBBB83AC3E4}"/>
          </ac:spMkLst>
        </pc:spChg>
        <pc:spChg chg="add del mod ord">
          <ac:chgData name="Всеволод Рачис" userId="f0b19635-5e97-422c-b326-470a1b6a8705" providerId="ADAL" clId="{CDDA5687-E575-482E-A2A6-D7D185E31BAA}" dt="2022-05-16T07:03:08.760" v="427" actId="700"/>
          <ac:spMkLst>
            <pc:docMk/>
            <pc:sldMk cId="673737711" sldId="318"/>
            <ac:spMk id="4" creationId="{D771A8B9-3815-4F1E-A833-5785ECF06E93}"/>
          </ac:spMkLst>
        </pc:spChg>
        <pc:spChg chg="mod">
          <ac:chgData name="Всеволод Рачис" userId="f0b19635-5e97-422c-b326-470a1b6a8705" providerId="ADAL" clId="{CDDA5687-E575-482E-A2A6-D7D185E31BAA}" dt="2022-05-16T07:00:14.713" v="419" actId="20577"/>
          <ac:spMkLst>
            <pc:docMk/>
            <pc:sldMk cId="673737711" sldId="318"/>
            <ac:spMk id="6" creationId="{094068FC-612C-414B-8D9C-5652EEE6710C}"/>
          </ac:spMkLst>
        </pc:spChg>
        <pc:spChg chg="del mod ord">
          <ac:chgData name="Всеволод Рачис" userId="f0b19635-5e97-422c-b326-470a1b6a8705" providerId="ADAL" clId="{CDDA5687-E575-482E-A2A6-D7D185E31BAA}" dt="2022-05-17T06:20:45.579" v="964" actId="478"/>
          <ac:spMkLst>
            <pc:docMk/>
            <pc:sldMk cId="673737711" sldId="318"/>
            <ac:spMk id="11" creationId="{878BB546-82AB-44C2-B05C-7003D9ED987A}"/>
          </ac:spMkLst>
        </pc:spChg>
        <pc:spChg chg="mod ord">
          <ac:chgData name="Всеволод Рачис" userId="f0b19635-5e97-422c-b326-470a1b6a8705" providerId="ADAL" clId="{CDDA5687-E575-482E-A2A6-D7D185E31BAA}" dt="2022-05-16T07:03:09.181" v="428" actId="700"/>
          <ac:spMkLst>
            <pc:docMk/>
            <pc:sldMk cId="673737711" sldId="318"/>
            <ac:spMk id="12" creationId="{94247696-82D9-471F-956C-70BD570CB33A}"/>
          </ac:spMkLst>
        </pc:spChg>
        <pc:spChg chg="add mod">
          <ac:chgData name="Всеволод Рачис" userId="f0b19635-5e97-422c-b326-470a1b6a8705" providerId="ADAL" clId="{CDDA5687-E575-482E-A2A6-D7D185E31BAA}" dt="2022-05-18T09:15:52.748" v="1689" actId="2711"/>
          <ac:spMkLst>
            <pc:docMk/>
            <pc:sldMk cId="673737711" sldId="318"/>
            <ac:spMk id="32" creationId="{F1EE9C98-48A8-4C1D-BB68-02261F23BBDA}"/>
          </ac:spMkLst>
        </pc:spChg>
        <pc:spChg chg="add mod">
          <ac:chgData name="Всеволод Рачис" userId="f0b19635-5e97-422c-b326-470a1b6a8705" providerId="ADAL" clId="{CDDA5687-E575-482E-A2A6-D7D185E31BAA}" dt="2022-05-18T09:16:02.448" v="1690" actId="2711"/>
          <ac:spMkLst>
            <pc:docMk/>
            <pc:sldMk cId="673737711" sldId="318"/>
            <ac:spMk id="35" creationId="{86622ED3-33F0-44C3-AC0F-D303C30C9674}"/>
          </ac:spMkLst>
        </pc:spChg>
        <pc:grpChg chg="add del">
          <ac:chgData name="Всеволод Рачис" userId="f0b19635-5e97-422c-b326-470a1b6a8705" providerId="ADAL" clId="{CDDA5687-E575-482E-A2A6-D7D185E31BAA}" dt="2022-05-16T07:05:13.258" v="440" actId="478"/>
          <ac:grpSpMkLst>
            <pc:docMk/>
            <pc:sldMk cId="673737711" sldId="318"/>
            <ac:grpSpMk id="7" creationId="{96057AC7-07FD-4AA3-9B9A-F83E0962C492}"/>
          </ac:grpSpMkLst>
        </pc:grpChg>
        <pc:grpChg chg="add del">
          <ac:chgData name="Всеволод Рачис" userId="f0b19635-5e97-422c-b326-470a1b6a8705" providerId="ADAL" clId="{CDDA5687-E575-482E-A2A6-D7D185E31BAA}" dt="2022-05-16T07:09:31.129" v="457" actId="478"/>
          <ac:grpSpMkLst>
            <pc:docMk/>
            <pc:sldMk cId="673737711" sldId="318"/>
            <ac:grpSpMk id="16" creationId="{E6C96DFC-AE54-42F4-82CC-B4D4EFE35037}"/>
          </ac:grpSpMkLst>
        </pc:grpChg>
        <pc:grpChg chg="add del">
          <ac:chgData name="Всеволод Рачис" userId="f0b19635-5e97-422c-b326-470a1b6a8705" providerId="ADAL" clId="{CDDA5687-E575-482E-A2A6-D7D185E31BAA}" dt="2022-05-16T07:10:57.361" v="482" actId="478"/>
          <ac:grpSpMkLst>
            <pc:docMk/>
            <pc:sldMk cId="673737711" sldId="318"/>
            <ac:grpSpMk id="18" creationId="{7D52D2A6-7000-4EF7-8BF1-C89CFE1FAC37}"/>
          </ac:grpSpMkLst>
        </pc:grpChg>
        <pc:grpChg chg="add mod">
          <ac:chgData name="Всеволод Рачис" userId="f0b19635-5e97-422c-b326-470a1b6a8705" providerId="ADAL" clId="{CDDA5687-E575-482E-A2A6-D7D185E31BAA}" dt="2022-05-16T07:10:10.724" v="466" actId="164"/>
          <ac:grpSpMkLst>
            <pc:docMk/>
            <pc:sldMk cId="673737711" sldId="318"/>
            <ac:grpSpMk id="27" creationId="{54FEB7C3-808C-4768-BFC3-D92FACC53953}"/>
          </ac:grpSpMkLst>
        </pc:grpChg>
        <pc:grpChg chg="add del mod">
          <ac:chgData name="Всеволод Рачис" userId="f0b19635-5e97-422c-b326-470a1b6a8705" providerId="ADAL" clId="{CDDA5687-E575-482E-A2A6-D7D185E31BAA}" dt="2022-05-16T07:15:06.912" v="532" actId="165"/>
          <ac:grpSpMkLst>
            <pc:docMk/>
            <pc:sldMk cId="673737711" sldId="318"/>
            <ac:grpSpMk id="28" creationId="{2D26FC37-EE35-4D7D-BE64-09AF64D23984}"/>
          </ac:grpSpMkLst>
        </pc:grpChg>
        <pc:grpChg chg="add mod">
          <ac:chgData name="Всеволод Рачис" userId="f0b19635-5e97-422c-b326-470a1b6a8705" providerId="ADAL" clId="{CDDA5687-E575-482E-A2A6-D7D185E31BAA}" dt="2022-05-16T07:15:27.473" v="539" actId="1076"/>
          <ac:grpSpMkLst>
            <pc:docMk/>
            <pc:sldMk cId="673737711" sldId="318"/>
            <ac:grpSpMk id="36" creationId="{6A298593-ADAE-4B52-BA1C-0CAE7D4197CA}"/>
          </ac:grpSpMkLst>
        </pc:grpChg>
        <pc:grpChg chg="add mod">
          <ac:chgData name="Всеволод Рачис" userId="f0b19635-5e97-422c-b326-470a1b6a8705" providerId="ADAL" clId="{CDDA5687-E575-482E-A2A6-D7D185E31BAA}" dt="2022-05-16T07:15:24.989" v="538" actId="1076"/>
          <ac:grpSpMkLst>
            <pc:docMk/>
            <pc:sldMk cId="673737711" sldId="318"/>
            <ac:grpSpMk id="37" creationId="{D096E677-1BDF-4851-BCED-0965DA69B19B}"/>
          </ac:grpSpMkLst>
        </pc:grpChg>
        <pc:graphicFrameChg chg="mod topLvl">
          <ac:chgData name="Всеволод Рачис" userId="f0b19635-5e97-422c-b326-470a1b6a8705" providerId="ADAL" clId="{CDDA5687-E575-482E-A2A6-D7D185E31BAA}" dt="2022-05-16T07:10:10.724" v="466" actId="164"/>
          <ac:graphicFrameMkLst>
            <pc:docMk/>
            <pc:sldMk cId="673737711" sldId="318"/>
            <ac:graphicFrameMk id="8" creationId="{108BA1B0-67C9-4894-A1AB-43C7EBFD1340}"/>
          </ac:graphicFrameMkLst>
        </pc:graphicFrameChg>
        <pc:graphicFrameChg chg="mod topLvl">
          <ac:chgData name="Всеволод Рачис" userId="f0b19635-5e97-422c-b326-470a1b6a8705" providerId="ADAL" clId="{CDDA5687-E575-482E-A2A6-D7D185E31BAA}" dt="2022-05-16T07:15:22.862" v="537" actId="1076"/>
          <ac:graphicFrameMkLst>
            <pc:docMk/>
            <pc:sldMk cId="673737711" sldId="318"/>
            <ac:graphicFrameMk id="22" creationId="{99381299-BCFE-4EC4-B1B9-92270DD6C328}"/>
          </ac:graphicFrameMkLst>
        </pc:graphicFrameChg>
        <pc:picChg chg="del topLvl">
          <ac:chgData name="Всеволод Рачис" userId="f0b19635-5e97-422c-b326-470a1b6a8705" providerId="ADAL" clId="{CDDA5687-E575-482E-A2A6-D7D185E31BAA}" dt="2022-05-16T07:05:13.258" v="440" actId="478"/>
          <ac:picMkLst>
            <pc:docMk/>
            <pc:sldMk cId="673737711" sldId="318"/>
            <ac:picMk id="9" creationId="{480AC67A-1CB0-4106-96AF-9B2613CDCB46}"/>
          </ac:picMkLst>
        </pc:picChg>
        <pc:picChg chg="del">
          <ac:chgData name="Всеволод Рачис" userId="f0b19635-5e97-422c-b326-470a1b6a8705" providerId="ADAL" clId="{CDDA5687-E575-482E-A2A6-D7D185E31BAA}" dt="2022-05-16T07:05:12.198" v="439" actId="478"/>
          <ac:picMkLst>
            <pc:docMk/>
            <pc:sldMk cId="673737711" sldId="318"/>
            <ac:picMk id="10" creationId="{BB202D2F-EEA4-4DEC-B667-F62C70FDB696}"/>
          </ac:picMkLst>
        </pc:picChg>
        <pc:picChg chg="add del mod">
          <ac:chgData name="Всеволод Рачис" userId="f0b19635-5e97-422c-b326-470a1b6a8705" providerId="ADAL" clId="{CDDA5687-E575-482E-A2A6-D7D185E31BAA}" dt="2022-05-16T07:07:28.742" v="451" actId="478"/>
          <ac:picMkLst>
            <pc:docMk/>
            <pc:sldMk cId="673737711" sldId="318"/>
            <ac:picMk id="15" creationId="{61C3A1D7-CFC2-43F1-B411-10C12859CBC1}"/>
          </ac:picMkLst>
        </pc:picChg>
        <pc:picChg chg="del topLvl">
          <ac:chgData name="Всеволод Рачис" userId="f0b19635-5e97-422c-b326-470a1b6a8705" providerId="ADAL" clId="{CDDA5687-E575-482E-A2A6-D7D185E31BAA}" dt="2022-05-16T07:09:31.129" v="457" actId="478"/>
          <ac:picMkLst>
            <pc:docMk/>
            <pc:sldMk cId="673737711" sldId="318"/>
            <ac:picMk id="23" creationId="{C6192CC4-2DFF-46A6-85F5-B790BBF992F9}"/>
          </ac:picMkLst>
        </pc:picChg>
        <pc:picChg chg="add mod">
          <ac:chgData name="Всеволод Рачис" userId="f0b19635-5e97-422c-b326-470a1b6a8705" providerId="ADAL" clId="{CDDA5687-E575-482E-A2A6-D7D185E31BAA}" dt="2022-05-16T07:10:10.724" v="466" actId="164"/>
          <ac:picMkLst>
            <pc:docMk/>
            <pc:sldMk cId="673737711" sldId="318"/>
            <ac:picMk id="24" creationId="{9D8E6C35-5788-4D36-8C2D-BC34FB011465}"/>
          </ac:picMkLst>
        </pc:picChg>
        <pc:picChg chg="add mod topLvl">
          <ac:chgData name="Всеволод Рачис" userId="f0b19635-5e97-422c-b326-470a1b6a8705" providerId="ADAL" clId="{CDDA5687-E575-482E-A2A6-D7D185E31BAA}" dt="2022-05-16T07:15:10.527" v="533" actId="164"/>
          <ac:picMkLst>
            <pc:docMk/>
            <pc:sldMk cId="673737711" sldId="318"/>
            <ac:picMk id="26" creationId="{2492B777-8990-4BC9-A111-ED8257C355D4}"/>
          </ac:picMkLst>
        </pc:picChg>
        <pc:picChg chg="add mod">
          <ac:chgData name="Всеволод Рачис" userId="f0b19635-5e97-422c-b326-470a1b6a8705" providerId="ADAL" clId="{CDDA5687-E575-482E-A2A6-D7D185E31BAA}" dt="2022-05-16T07:14:48.758" v="526" actId="164"/>
          <ac:picMkLst>
            <pc:docMk/>
            <pc:sldMk cId="673737711" sldId="318"/>
            <ac:picMk id="30" creationId="{2BE87900-F86D-4DBF-9596-977878468C83}"/>
          </ac:picMkLst>
        </pc:picChg>
        <pc:picChg chg="add mod">
          <ac:chgData name="Всеволод Рачис" userId="f0b19635-5e97-422c-b326-470a1b6a8705" providerId="ADAL" clId="{CDDA5687-E575-482E-A2A6-D7D185E31BAA}" dt="2022-05-16T07:14:48.758" v="526" actId="164"/>
          <ac:picMkLst>
            <pc:docMk/>
            <pc:sldMk cId="673737711" sldId="318"/>
            <ac:picMk id="34" creationId="{C6FC9C39-E4C3-4B3B-B6CF-65DD20695713}"/>
          </ac:picMkLst>
        </pc:picChg>
      </pc:sldChg>
      <pc:sldChg chg="addSp delSp modSp new del mod modClrScheme chgLayout">
        <pc:chgData name="Всеволод Рачис" userId="f0b19635-5e97-422c-b326-470a1b6a8705" providerId="ADAL" clId="{CDDA5687-E575-482E-A2A6-D7D185E31BAA}" dt="2022-05-16T06:44:04.521" v="105" actId="47"/>
        <pc:sldMkLst>
          <pc:docMk/>
          <pc:sldMk cId="4156443477" sldId="318"/>
        </pc:sldMkLst>
        <pc:spChg chg="del mod ord">
          <ac:chgData name="Всеволод Рачис" userId="f0b19635-5e97-422c-b326-470a1b6a8705" providerId="ADAL" clId="{CDDA5687-E575-482E-A2A6-D7D185E31BAA}" dt="2022-05-16T06:30:07.576" v="1" actId="700"/>
          <ac:spMkLst>
            <pc:docMk/>
            <pc:sldMk cId="4156443477" sldId="318"/>
            <ac:spMk id="2" creationId="{2A14D78D-FD02-46EF-B7FD-7B228D9F7345}"/>
          </ac:spMkLst>
        </pc:spChg>
        <pc:spChg chg="del mod ord">
          <ac:chgData name="Всеволод Рачис" userId="f0b19635-5e97-422c-b326-470a1b6a8705" providerId="ADAL" clId="{CDDA5687-E575-482E-A2A6-D7D185E31BAA}" dt="2022-05-16T06:30:07.576" v="1" actId="700"/>
          <ac:spMkLst>
            <pc:docMk/>
            <pc:sldMk cId="4156443477" sldId="318"/>
            <ac:spMk id="3" creationId="{44D694DD-7A65-4DA8-86EC-4897D1339074}"/>
          </ac:spMkLst>
        </pc:spChg>
        <pc:spChg chg="del">
          <ac:chgData name="Всеволод Рачис" userId="f0b19635-5e97-422c-b326-470a1b6a8705" providerId="ADAL" clId="{CDDA5687-E575-482E-A2A6-D7D185E31BAA}" dt="2022-05-16T06:30:07.576" v="1" actId="700"/>
          <ac:spMkLst>
            <pc:docMk/>
            <pc:sldMk cId="4156443477" sldId="318"/>
            <ac:spMk id="4" creationId="{3841FE1F-E2F7-47D5-A682-61AAEC484191}"/>
          </ac:spMkLst>
        </pc:spChg>
        <pc:spChg chg="del">
          <ac:chgData name="Всеволод Рачис" userId="f0b19635-5e97-422c-b326-470a1b6a8705" providerId="ADAL" clId="{CDDA5687-E575-482E-A2A6-D7D185E31BAA}" dt="2022-05-16T06:30:07.576" v="1" actId="700"/>
          <ac:spMkLst>
            <pc:docMk/>
            <pc:sldMk cId="4156443477" sldId="318"/>
            <ac:spMk id="5" creationId="{6B32F51D-EDED-4737-9307-D3DD47C04DD4}"/>
          </ac:spMkLst>
        </pc:spChg>
        <pc:spChg chg="del">
          <ac:chgData name="Всеволод Рачис" userId="f0b19635-5e97-422c-b326-470a1b6a8705" providerId="ADAL" clId="{CDDA5687-E575-482E-A2A6-D7D185E31BAA}" dt="2022-05-16T06:30:07.576" v="1" actId="700"/>
          <ac:spMkLst>
            <pc:docMk/>
            <pc:sldMk cId="4156443477" sldId="318"/>
            <ac:spMk id="6" creationId="{F66A3927-1212-4B13-9964-721A82B24BF8}"/>
          </ac:spMkLst>
        </pc:spChg>
        <pc:spChg chg="del">
          <ac:chgData name="Всеволод Рачис" userId="f0b19635-5e97-422c-b326-470a1b6a8705" providerId="ADAL" clId="{CDDA5687-E575-482E-A2A6-D7D185E31BAA}" dt="2022-05-16T06:30:07.576" v="1" actId="700"/>
          <ac:spMkLst>
            <pc:docMk/>
            <pc:sldMk cId="4156443477" sldId="318"/>
            <ac:spMk id="7" creationId="{0655CCD1-AD25-4525-A37C-E98D160F42F0}"/>
          </ac:spMkLst>
        </pc:spChg>
        <pc:spChg chg="add del mod ord">
          <ac:chgData name="Всеволод Рачис" userId="f0b19635-5e97-422c-b326-470a1b6a8705" providerId="ADAL" clId="{CDDA5687-E575-482E-A2A6-D7D185E31BAA}" dt="2022-05-16T06:30:13.694" v="2" actId="700"/>
          <ac:spMkLst>
            <pc:docMk/>
            <pc:sldMk cId="4156443477" sldId="318"/>
            <ac:spMk id="8" creationId="{99E04571-E03E-480F-89C8-6D6A9874FBC5}"/>
          </ac:spMkLst>
        </pc:spChg>
        <pc:spChg chg="add del mod ord">
          <ac:chgData name="Всеволод Рачис" userId="f0b19635-5e97-422c-b326-470a1b6a8705" providerId="ADAL" clId="{CDDA5687-E575-482E-A2A6-D7D185E31BAA}" dt="2022-05-16T06:30:13.694" v="2" actId="700"/>
          <ac:spMkLst>
            <pc:docMk/>
            <pc:sldMk cId="4156443477" sldId="318"/>
            <ac:spMk id="9" creationId="{08A15979-3DD7-41E0-9B33-01E0AD4B949A}"/>
          </ac:spMkLst>
        </pc:spChg>
        <pc:spChg chg="add del mod ord">
          <ac:chgData name="Всеволод Рачис" userId="f0b19635-5e97-422c-b326-470a1b6a8705" providerId="ADAL" clId="{CDDA5687-E575-482E-A2A6-D7D185E31BAA}" dt="2022-05-16T06:30:21.960" v="6" actId="700"/>
          <ac:spMkLst>
            <pc:docMk/>
            <pc:sldMk cId="4156443477" sldId="318"/>
            <ac:spMk id="10" creationId="{3430FD79-7E40-4CAF-83BB-3A77C3AF4929}"/>
          </ac:spMkLst>
        </pc:spChg>
        <pc:spChg chg="add del mod ord">
          <ac:chgData name="Всеволод Рачис" userId="f0b19635-5e97-422c-b326-470a1b6a8705" providerId="ADAL" clId="{CDDA5687-E575-482E-A2A6-D7D185E31BAA}" dt="2022-05-16T06:30:27.829" v="8" actId="478"/>
          <ac:spMkLst>
            <pc:docMk/>
            <pc:sldMk cId="4156443477" sldId="318"/>
            <ac:spMk id="11" creationId="{A0AF9BD2-A666-4FD7-9DEB-45AFCF20CB6D}"/>
          </ac:spMkLst>
        </pc:spChg>
        <pc:spChg chg="add del mod ord">
          <ac:chgData name="Всеволод Рачис" userId="f0b19635-5e97-422c-b326-470a1b6a8705" providerId="ADAL" clId="{CDDA5687-E575-482E-A2A6-D7D185E31BAA}" dt="2022-05-16T06:32:55.149" v="11" actId="1957"/>
          <ac:spMkLst>
            <pc:docMk/>
            <pc:sldMk cId="4156443477" sldId="318"/>
            <ac:spMk id="12" creationId="{4EF449D3-8CCD-4B64-8C34-BAA12EF61704}"/>
          </ac:spMkLst>
        </pc:spChg>
        <pc:spChg chg="add del mod">
          <ac:chgData name="Всеволод Рачис" userId="f0b19635-5e97-422c-b326-470a1b6a8705" providerId="ADAL" clId="{CDDA5687-E575-482E-A2A6-D7D185E31BAA}" dt="2022-05-16T06:42:30.847" v="104" actId="1032"/>
          <ac:spMkLst>
            <pc:docMk/>
            <pc:sldMk cId="4156443477" sldId="318"/>
            <ac:spMk id="17" creationId="{9784709F-361A-4DC7-819C-C9B6A2E1AF57}"/>
          </ac:spMkLst>
        </pc:spChg>
        <pc:graphicFrameChg chg="add del mod">
          <ac:chgData name="Всеволод Рачис" userId="f0b19635-5e97-422c-b326-470a1b6a8705" providerId="ADAL" clId="{CDDA5687-E575-482E-A2A6-D7D185E31BAA}" dt="2022-05-16T06:41:58.540" v="103" actId="478"/>
          <ac:graphicFrameMkLst>
            <pc:docMk/>
            <pc:sldMk cId="4156443477" sldId="318"/>
            <ac:graphicFrameMk id="15" creationId="{58E938C7-66F8-48FC-85C3-7FD65DB37377}"/>
          </ac:graphicFrameMkLst>
        </pc:graphicFrameChg>
        <pc:graphicFrameChg chg="add modGraphic">
          <ac:chgData name="Всеволод Рачис" userId="f0b19635-5e97-422c-b326-470a1b6a8705" providerId="ADAL" clId="{CDDA5687-E575-482E-A2A6-D7D185E31BAA}" dt="2022-05-16T06:42:30.847" v="104" actId="1032"/>
          <ac:graphicFrameMkLst>
            <pc:docMk/>
            <pc:sldMk cId="4156443477" sldId="318"/>
            <ac:graphicFrameMk id="20" creationId="{27FD7BC5-4904-462D-9AED-1807FC96E2AE}"/>
          </ac:graphicFrameMkLst>
        </pc:graphicFrameChg>
      </pc:sldChg>
      <pc:sldMasterChg chg="addSp delSp modSp mod modSldLayout">
        <pc:chgData name="Всеволод Рачис" userId="f0b19635-5e97-422c-b326-470a1b6a8705" providerId="ADAL" clId="{CDDA5687-E575-482E-A2A6-D7D185E31BAA}" dt="2022-05-17T06:22:25.213" v="992"/>
        <pc:sldMasterMkLst>
          <pc:docMk/>
          <pc:sldMasterMk cId="3539192268" sldId="2147483658"/>
        </pc:sldMasterMkLst>
        <pc:spChg chg="mod">
          <ac:chgData name="Всеволод Рачис" userId="f0b19635-5e97-422c-b326-470a1b6a8705" providerId="ADAL" clId="{CDDA5687-E575-482E-A2A6-D7D185E31BAA}" dt="2022-05-17T06:20:32.785" v="961" actId="255"/>
          <ac:spMkLst>
            <pc:docMk/>
            <pc:sldMasterMk cId="3539192268" sldId="2147483658"/>
            <ac:spMk id="3" creationId="{C2EB9936-7E17-4E7E-BEE4-00DCA5F30206}"/>
          </ac:spMkLst>
        </pc:spChg>
        <pc:spChg chg="del">
          <ac:chgData name="Всеволод Рачис" userId="f0b19635-5e97-422c-b326-470a1b6a8705" providerId="ADAL" clId="{CDDA5687-E575-482E-A2A6-D7D185E31BAA}" dt="2022-05-17T06:20:03.461" v="951" actId="478"/>
          <ac:spMkLst>
            <pc:docMk/>
            <pc:sldMasterMk cId="3539192268" sldId="2147483658"/>
            <ac:spMk id="5" creationId="{5F1236F1-7C49-4418-BAA1-EC77EE7022BA}"/>
          </ac:spMkLst>
        </pc:spChg>
        <pc:spChg chg="mod">
          <ac:chgData name="Всеволод Рачис" userId="f0b19635-5e97-422c-b326-470a1b6a8705" providerId="ADAL" clId="{CDDA5687-E575-482E-A2A6-D7D185E31BAA}" dt="2022-05-17T06:20:29.149" v="960" actId="207"/>
          <ac:spMkLst>
            <pc:docMk/>
            <pc:sldMasterMk cId="3539192268" sldId="2147483658"/>
            <ac:spMk id="6" creationId="{C0AB25C7-EB59-4942-94E1-1CBFA6F761CD}"/>
          </ac:spMkLst>
        </pc:spChg>
        <pc:picChg chg="add del mod">
          <ac:chgData name="Всеволод Рачис" userId="f0b19635-5e97-422c-b326-470a1b6a8705" providerId="ADAL" clId="{CDDA5687-E575-482E-A2A6-D7D185E31BAA}" dt="2022-05-17T06:22:20.961" v="987" actId="21"/>
          <ac:picMkLst>
            <pc:docMk/>
            <pc:sldMasterMk cId="3539192268" sldId="2147483658"/>
            <ac:picMk id="7" creationId="{94701C24-CDE8-455D-BD3C-C394DD2320CD}"/>
          </ac:picMkLst>
        </pc:picChg>
        <pc:sldLayoutChg chg="addSp modSp">
          <pc:chgData name="Всеволод Рачис" userId="f0b19635-5e97-422c-b326-470a1b6a8705" providerId="ADAL" clId="{CDDA5687-E575-482E-A2A6-D7D185E31BAA}" dt="2022-05-17T06:22:22.202" v="988"/>
          <pc:sldLayoutMkLst>
            <pc:docMk/>
            <pc:sldMasterMk cId="3539192268" sldId="2147483658"/>
            <pc:sldLayoutMk cId="878027100" sldId="2147483660"/>
          </pc:sldLayoutMkLst>
          <pc:picChg chg="add mod">
            <ac:chgData name="Всеволод Рачис" userId="f0b19635-5e97-422c-b326-470a1b6a8705" providerId="ADAL" clId="{CDDA5687-E575-482E-A2A6-D7D185E31BAA}" dt="2022-05-17T06:22:22.202" v="988"/>
            <ac:picMkLst>
              <pc:docMk/>
              <pc:sldMasterMk cId="3539192268" sldId="2147483658"/>
              <pc:sldLayoutMk cId="878027100" sldId="2147483660"/>
              <ac:picMk id="7" creationId="{FDFFAA7E-8890-4A35-8656-7B4DB9A0354D}"/>
            </ac:picMkLst>
          </pc:picChg>
        </pc:sldLayoutChg>
        <pc:sldLayoutChg chg="addSp modSp">
          <pc:chgData name="Всеволод Рачис" userId="f0b19635-5e97-422c-b326-470a1b6a8705" providerId="ADAL" clId="{CDDA5687-E575-482E-A2A6-D7D185E31BAA}" dt="2022-05-17T06:22:24.674" v="991"/>
          <pc:sldLayoutMkLst>
            <pc:docMk/>
            <pc:sldMasterMk cId="3539192268" sldId="2147483658"/>
            <pc:sldLayoutMk cId="2106170494" sldId="2147483662"/>
          </pc:sldLayoutMkLst>
          <pc:picChg chg="add mod">
            <ac:chgData name="Всеволод Рачис" userId="f0b19635-5e97-422c-b326-470a1b6a8705" providerId="ADAL" clId="{CDDA5687-E575-482E-A2A6-D7D185E31BAA}" dt="2022-05-17T06:22:24.674" v="991"/>
            <ac:picMkLst>
              <pc:docMk/>
              <pc:sldMasterMk cId="3539192268" sldId="2147483658"/>
              <pc:sldLayoutMk cId="2106170494" sldId="2147483662"/>
              <ac:picMk id="8" creationId="{3CDBE64B-085A-4D1F-B3C4-CD70DB3CFCCA}"/>
            </ac:picMkLst>
          </pc:picChg>
        </pc:sldLayoutChg>
        <pc:sldLayoutChg chg="addSp modSp">
          <pc:chgData name="Всеволод Рачис" userId="f0b19635-5e97-422c-b326-470a1b6a8705" providerId="ADAL" clId="{CDDA5687-E575-482E-A2A6-D7D185E31BAA}" dt="2022-05-17T06:22:24.027" v="990"/>
          <pc:sldLayoutMkLst>
            <pc:docMk/>
            <pc:sldMasterMk cId="3539192268" sldId="2147483658"/>
            <pc:sldLayoutMk cId="20633430" sldId="2147483667"/>
          </pc:sldLayoutMkLst>
          <pc:picChg chg="add mod">
            <ac:chgData name="Всеволод Рачис" userId="f0b19635-5e97-422c-b326-470a1b6a8705" providerId="ADAL" clId="{CDDA5687-E575-482E-A2A6-D7D185E31BAA}" dt="2022-05-17T06:22:24.027" v="990"/>
            <ac:picMkLst>
              <pc:docMk/>
              <pc:sldMasterMk cId="3539192268" sldId="2147483658"/>
              <pc:sldLayoutMk cId="20633430" sldId="2147483667"/>
              <ac:picMk id="8" creationId="{4D95C986-21A0-45F0-8E85-EB288D9E9295}"/>
            </ac:picMkLst>
          </pc:picChg>
        </pc:sldLayoutChg>
        <pc:sldLayoutChg chg="addSp modSp">
          <pc:chgData name="Всеволод Рачис" userId="f0b19635-5e97-422c-b326-470a1b6a8705" providerId="ADAL" clId="{CDDA5687-E575-482E-A2A6-D7D185E31BAA}" dt="2022-05-17T06:22:25.213" v="992"/>
          <pc:sldLayoutMkLst>
            <pc:docMk/>
            <pc:sldMasterMk cId="3539192268" sldId="2147483658"/>
            <pc:sldLayoutMk cId="3316299517" sldId="2147483669"/>
          </pc:sldLayoutMkLst>
          <pc:picChg chg="add mod">
            <ac:chgData name="Всеволод Рачис" userId="f0b19635-5e97-422c-b326-470a1b6a8705" providerId="ADAL" clId="{CDDA5687-E575-482E-A2A6-D7D185E31BAA}" dt="2022-05-17T06:22:25.213" v="992"/>
            <ac:picMkLst>
              <pc:docMk/>
              <pc:sldMasterMk cId="3539192268" sldId="2147483658"/>
              <pc:sldLayoutMk cId="3316299517" sldId="2147483669"/>
              <ac:picMk id="4" creationId="{911781A3-2728-4189-83BC-8D24F5414D32}"/>
            </ac:picMkLst>
          </pc:picChg>
        </pc:sldLayoutChg>
        <pc:sldLayoutChg chg="addSp modSp">
          <pc:chgData name="Всеволод Рачис" userId="f0b19635-5e97-422c-b326-470a1b6a8705" providerId="ADAL" clId="{CDDA5687-E575-482E-A2A6-D7D185E31BAA}" dt="2022-05-17T06:22:22.785" v="989"/>
          <pc:sldLayoutMkLst>
            <pc:docMk/>
            <pc:sldMasterMk cId="3539192268" sldId="2147483658"/>
            <pc:sldLayoutMk cId="2203920463" sldId="2147483676"/>
          </pc:sldLayoutMkLst>
          <pc:picChg chg="add mod">
            <ac:chgData name="Всеволод Рачис" userId="f0b19635-5e97-422c-b326-470a1b6a8705" providerId="ADAL" clId="{CDDA5687-E575-482E-A2A6-D7D185E31BAA}" dt="2022-05-17T06:22:22.785" v="989"/>
            <ac:picMkLst>
              <pc:docMk/>
              <pc:sldMasterMk cId="3539192268" sldId="2147483658"/>
              <pc:sldLayoutMk cId="2203920463" sldId="2147483676"/>
              <ac:picMk id="7" creationId="{BFDBFA0F-03A7-45E0-95AF-E529EF387DBA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7B-46A5-8DA2-756E2C56C32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7B-46A5-8DA2-756E2C56C326}"/>
              </c:ext>
            </c:extLst>
          </c:dPt>
          <c:dLbls>
            <c:dLbl>
              <c:idx val="0"/>
              <c:layout>
                <c:manualLayout>
                  <c:x val="-0.17989044847654911"/>
                  <c:y val="-9.309297508030862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7B-46A5-8DA2-756E2C56C326}"/>
                </c:ext>
              </c:extLst>
            </c:dLbl>
            <c:dLbl>
              <c:idx val="1"/>
              <c:layout>
                <c:manualLayout>
                  <c:x val="0.19528643158735587"/>
                  <c:y val="0.1650230342942791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7B-46A5-8DA2-756E2C56C3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Monserra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7B-46A5-8DA2-756E2C56C32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DE-4692-AE9E-15A8DF24A907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DE-4692-AE9E-15A8DF24A907}"/>
              </c:ext>
            </c:extLst>
          </c:dPt>
          <c:dLbls>
            <c:dLbl>
              <c:idx val="0"/>
              <c:layout>
                <c:manualLayout>
                  <c:x val="-0.23420239276688731"/>
                  <c:y val="6.66042901391319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DE-4692-AE9E-15A8DF24A907}"/>
                </c:ext>
              </c:extLst>
            </c:dLbl>
            <c:dLbl>
              <c:idx val="1"/>
              <c:layout>
                <c:manualLayout>
                  <c:x val="0.23479532899093797"/>
                  <c:y val="-6.550489021803811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DE-4692-AE9E-15A8DF24A9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Monserra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DE-4692-AE9E-15A8DF24A90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5A-4C31-9883-C079C029783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5A-4C31-9883-C079C0297836}"/>
              </c:ext>
            </c:extLst>
          </c:dPt>
          <c:dLbls>
            <c:dLbl>
              <c:idx val="0"/>
              <c:layout>
                <c:manualLayout>
                  <c:x val="0.12678772916632464"/>
                  <c:y val="-0.25952380952380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5A-4C31-9883-C079C0297836}"/>
                </c:ext>
              </c:extLst>
            </c:dLbl>
            <c:dLbl>
              <c:idx val="1"/>
              <c:layout>
                <c:manualLayout>
                  <c:x val="5.635021277709714E-2"/>
                  <c:y val="0.11428571428571428"/>
                </c:manualLayout>
              </c:layout>
              <c:tx>
                <c:rich>
                  <a:bodyPr rot="0" spcFirstLastPara="1" vertOverflow="ellipsis" vert="horz" wrap="square" lIns="38100" tIns="19050" rIns="38100" bIns="19050" anchor="t" anchorCtr="0">
                    <a:noAutofit/>
                  </a:bodyPr>
                  <a:lstStyle/>
                  <a:p>
                    <a:pPr algn="l"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Monserra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  <a:latin typeface="Monserrat"/>
                      </a:rPr>
                      <a:t>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 algn="l">
                    <a:defRPr sz="1800" b="0" i="0" u="none" strike="noStrike" kern="1200" baseline="0">
                      <a:solidFill>
                        <a:schemeClr val="tx1"/>
                      </a:solidFill>
                      <a:latin typeface="Monserra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61428183546019"/>
                      <c:h val="0.1039092795737333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95A-4C31-9883-C079C02978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Monserra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5A-4C31-9883-C079C029783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7B-46A5-8DA2-756E2C56C32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7B-46A5-8DA2-756E2C56C326}"/>
              </c:ext>
            </c:extLst>
          </c:dPt>
          <c:dLbls>
            <c:dLbl>
              <c:idx val="0"/>
              <c:layout>
                <c:manualLayout>
                  <c:x val="0.12095050327767244"/>
                  <c:y val="-0.4149590826281147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7B-46A5-8DA2-756E2C56C326}"/>
                </c:ext>
              </c:extLst>
            </c:dLbl>
            <c:dLbl>
              <c:idx val="1"/>
              <c:layout>
                <c:manualLayout>
                  <c:x val="2.1405926323869333E-2"/>
                  <c:y val="9.97168106488011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7B-46A5-8DA2-756E2C56C3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Monserra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7B-46A5-8DA2-756E2C56C32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5A-4C31-9883-C079C029783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5A-4C31-9883-C079C0297836}"/>
              </c:ext>
            </c:extLst>
          </c:dPt>
          <c:dLbls>
            <c:dLbl>
              <c:idx val="0"/>
              <c:layout>
                <c:manualLayout>
                  <c:x val="-0.23109959586529086"/>
                  <c:y val="0.154707150622943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5A-4C31-9883-C079C0297836}"/>
                </c:ext>
              </c:extLst>
            </c:dLbl>
            <c:dLbl>
              <c:idx val="1"/>
              <c:layout>
                <c:manualLayout>
                  <c:x val="0.25231069170580661"/>
                  <c:y val="-0.12594782116831219"/>
                </c:manualLayout>
              </c:layout>
              <c:tx>
                <c:rich>
                  <a:bodyPr rot="0" spcFirstLastPara="1" vertOverflow="ellipsis" vert="horz" wrap="square" lIns="38100" tIns="19050" rIns="38100" bIns="19050" anchor="t" anchorCtr="0">
                    <a:noAutofit/>
                  </a:bodyPr>
                  <a:lstStyle/>
                  <a:p>
                    <a:pPr algn="l"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70%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 algn="l"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61428183546019"/>
                      <c:h val="0.1039092795737333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95A-4C31-9883-C079C02978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5A-4C31-9883-C079C029783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Вовлечени1е</c:v>
                </c:pt>
              </c:strCache>
            </c:strRef>
          </c:tx>
          <c:spPr>
            <a:noFill/>
            <a:ln>
              <a:solidFill>
                <a:srgbClr val="FFA564"/>
              </a:solidFill>
            </a:ln>
            <a:effectLst/>
          </c:spPr>
          <c:invertIfNegative val="0"/>
          <c:xVal>
            <c:numRef>
              <c:f>Лист1!$A$2:$A$8</c:f>
              <c:numCache>
                <c:formatCode>General</c:formatCode>
                <c:ptCount val="7"/>
                <c:pt idx="0">
                  <c:v>0.1</c:v>
                </c:pt>
                <c:pt idx="1">
                  <c:v>0</c:v>
                </c:pt>
                <c:pt idx="2">
                  <c:v>0.5</c:v>
                </c:pt>
                <c:pt idx="3">
                  <c:v>0.3</c:v>
                </c:pt>
                <c:pt idx="4">
                  <c:v>0.3</c:v>
                </c:pt>
                <c:pt idx="5">
                  <c:v>0</c:v>
                </c:pt>
                <c:pt idx="6">
                  <c:v>1</c:v>
                </c:pt>
              </c:numCache>
            </c:numRef>
          </c:xVal>
          <c:y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yVal>
          <c:bubbleSize>
            <c:numRef>
              <c:f>Лист1!$C$2:$C$8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BECA-42E3-BF32-DC494512D32D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alpha val="75000"/>
              </a:schemeClr>
            </a:solidFill>
            <a:ln w="25400">
              <a:noFill/>
            </a:ln>
            <a:effectLst/>
          </c:spPr>
          <c:invertIfNegative val="0"/>
          <c:xVal>
            <c:numRef>
              <c:f>Лист1!$A$2:$A$8</c:f>
              <c:numCache>
                <c:formatCode>General</c:formatCode>
                <c:ptCount val="7"/>
                <c:pt idx="0">
                  <c:v>0.1</c:v>
                </c:pt>
                <c:pt idx="1">
                  <c:v>0</c:v>
                </c:pt>
                <c:pt idx="2">
                  <c:v>0.5</c:v>
                </c:pt>
                <c:pt idx="3">
                  <c:v>0.3</c:v>
                </c:pt>
                <c:pt idx="4">
                  <c:v>0.3</c:v>
                </c:pt>
                <c:pt idx="5">
                  <c:v>0</c:v>
                </c:pt>
                <c:pt idx="6">
                  <c:v>1</c:v>
                </c:pt>
              </c:numCache>
            </c:numRef>
          </c:xVal>
          <c:yVal>
            <c:numRef>
              <c:f>Лист1!$D$2:$D$8</c:f>
              <c:numCache>
                <c:formatCode>General</c:formatCode>
                <c:ptCount val="7"/>
              </c:numCache>
            </c:numRef>
          </c:yVal>
          <c:bubbleSize>
            <c:numRef>
              <c:f>Лист1!$E$2:$E$8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BECA-42E3-BF32-DC494512D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83622960"/>
        <c:axId val="1583398960"/>
      </c:bubbleChart>
      <c:valAx>
        <c:axId val="1583622960"/>
        <c:scaling>
          <c:orientation val="minMax"/>
          <c:max val="1"/>
          <c:min val="0"/>
        </c:scaling>
        <c:delete val="1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Фильтрация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583398960"/>
        <c:crosses val="autoZero"/>
        <c:crossBetween val="midCat"/>
      </c:valAx>
      <c:valAx>
        <c:axId val="1583398960"/>
        <c:scaling>
          <c:orientation val="minMax"/>
          <c:max val="1"/>
          <c:min val="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Доверие</a:t>
                </a:r>
                <a:r>
                  <a:rPr lang="en-US" dirty="0"/>
                  <a:t> </a:t>
                </a:r>
                <a:r>
                  <a:rPr lang="ru-RU" dirty="0"/>
                  <a:t>к</a:t>
                </a:r>
                <a:r>
                  <a:rPr lang="ru-RU" baseline="0" dirty="0"/>
                  <a:t> сервису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58362296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Статистика</a:t>
            </a:r>
            <a:r>
              <a:rPr lang="ru-RU" baseline="0" dirty="0"/>
              <a:t> заявок на животных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42044503114172"/>
          <c:y val="0.18245117156475096"/>
          <c:w val="0.60959204159524605"/>
          <c:h val="0.760501322727471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370-466D-A753-FD8F5780D8A0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370-466D-A753-FD8F5780D8A0}"/>
              </c:ext>
            </c:extLst>
          </c:dPt>
          <c:dPt>
            <c:idx val="2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370-466D-A753-FD8F5780D8A0}"/>
              </c:ext>
            </c:extLst>
          </c:dPt>
          <c:dPt>
            <c:idx val="3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370-466D-A753-FD8F5780D8A0}"/>
              </c:ext>
            </c:extLst>
          </c:dPt>
          <c:dPt>
            <c:idx val="4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370-466D-A753-FD8F5780D8A0}"/>
              </c:ext>
            </c:extLst>
          </c:dPt>
          <c:dPt>
            <c:idx val="5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370-466D-A753-FD8F5780D8A0}"/>
              </c:ext>
            </c:extLst>
          </c:dPt>
          <c:dPt>
            <c:idx val="6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370-466D-A753-FD8F5780D8A0}"/>
              </c:ext>
            </c:extLst>
          </c:dPt>
          <c:dPt>
            <c:idx val="7"/>
            <c:bubble3D val="0"/>
            <c:spPr>
              <a:solidFill>
                <a:schemeClr val="accent1">
                  <a:tint val="6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370-466D-A753-FD8F5780D8A0}"/>
              </c:ext>
            </c:extLst>
          </c:dPt>
          <c:dPt>
            <c:idx val="8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370-466D-A753-FD8F5780D8A0}"/>
              </c:ext>
            </c:extLst>
          </c:dPt>
          <c:dPt>
            <c:idx val="9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370-466D-A753-FD8F5780D8A0}"/>
              </c:ext>
            </c:extLst>
          </c:dPt>
          <c:dPt>
            <c:idx val="10"/>
            <c:bubble3D val="0"/>
            <c:spPr>
              <a:solidFill>
                <a:schemeClr val="accent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370-466D-A753-FD8F5780D8A0}"/>
              </c:ext>
            </c:extLst>
          </c:dPt>
          <c:dPt>
            <c:idx val="11"/>
            <c:bubble3D val="0"/>
            <c:spPr>
              <a:solidFill>
                <a:schemeClr val="accent1">
                  <a:tint val="1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E370-466D-A753-FD8F5780D8A0}"/>
              </c:ext>
            </c:extLst>
          </c:dPt>
          <c:dPt>
            <c:idx val="12"/>
            <c:bubble3D val="0"/>
            <c:spPr>
              <a:solidFill>
                <a:schemeClr val="accent1">
                  <a:tint val="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E370-466D-A753-FD8F5780D8A0}"/>
              </c:ext>
            </c:extLst>
          </c:dPt>
          <c:dPt>
            <c:idx val="13"/>
            <c:bubble3D val="0"/>
            <c:spPr>
              <a:solidFill>
                <a:schemeClr val="accent1">
                  <a:tint val="9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E370-466D-A753-FD8F5780D8A0}"/>
              </c:ext>
            </c:extLst>
          </c:dPt>
          <c:dPt>
            <c:idx val="14"/>
            <c:bubble3D val="0"/>
            <c:spPr>
              <a:solidFill>
                <a:schemeClr val="accent1">
                  <a:tint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E370-466D-A753-FD8F5780D8A0}"/>
              </c:ext>
            </c:extLst>
          </c:dPt>
          <c:dPt>
            <c:idx val="15"/>
            <c:bubble3D val="0"/>
            <c:spPr>
              <a:solidFill>
                <a:schemeClr val="accent1">
                  <a:tint val="6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E370-466D-A753-FD8F5780D8A0}"/>
              </c:ext>
            </c:extLst>
          </c:dPt>
          <c:dPt>
            <c:idx val="16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E370-466D-A753-FD8F5780D8A0}"/>
              </c:ext>
            </c:extLst>
          </c:dPt>
          <c:dPt>
            <c:idx val="17"/>
            <c:bubble3D val="0"/>
            <c:spPr>
              <a:solidFill>
                <a:schemeClr val="accent1">
                  <a:tint val="4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E370-466D-A753-FD8F5780D8A0}"/>
              </c:ext>
            </c:extLst>
          </c:dPt>
          <c:dPt>
            <c:idx val="18"/>
            <c:bubble3D val="0"/>
            <c:spPr>
              <a:solidFill>
                <a:schemeClr val="accent1">
                  <a:tint val="2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E370-466D-A753-FD8F5780D8A0}"/>
              </c:ext>
            </c:extLst>
          </c:dPt>
          <c:dPt>
            <c:idx val="19"/>
            <c:bubble3D val="0"/>
            <c:spPr>
              <a:solidFill>
                <a:schemeClr val="accent1">
                  <a:tint val="1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E370-466D-A753-FD8F5780D8A0}"/>
              </c:ext>
            </c:extLst>
          </c:dPt>
          <c:dPt>
            <c:idx val="20"/>
            <c:bubble3D val="0"/>
            <c:spPr>
              <a:solidFill>
                <a:schemeClr val="accent1">
                  <a:tint val="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E370-466D-A753-FD8F5780D8A0}"/>
              </c:ext>
            </c:extLst>
          </c:dPt>
          <c:dPt>
            <c:idx val="21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E370-466D-A753-FD8F5780D8A0}"/>
              </c:ext>
            </c:extLst>
          </c:dPt>
          <c:dPt>
            <c:idx val="22"/>
            <c:bubble3D val="0"/>
            <c:spPr>
              <a:solidFill>
                <a:schemeClr val="accent1">
                  <a:tint val="7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E370-466D-A753-FD8F5780D8A0}"/>
              </c:ext>
            </c:extLst>
          </c:dPt>
          <c:dPt>
            <c:idx val="23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E370-466D-A753-FD8F5780D8A0}"/>
              </c:ext>
            </c:extLst>
          </c:dPt>
          <c:dPt>
            <c:idx val="24"/>
            <c:bubble3D val="0"/>
            <c:spPr>
              <a:solidFill>
                <a:schemeClr val="accent1">
                  <a:tint val="5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E370-466D-A753-FD8F5780D8A0}"/>
              </c:ext>
            </c:extLst>
          </c:dPt>
          <c:dPt>
            <c:idx val="25"/>
            <c:bubble3D val="0"/>
            <c:spPr>
              <a:solidFill>
                <a:schemeClr val="accent1">
                  <a:tint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E370-466D-A753-FD8F5780D8A0}"/>
              </c:ext>
            </c:extLst>
          </c:dPt>
          <c:dPt>
            <c:idx val="26"/>
            <c:bubble3D val="0"/>
            <c:spPr>
              <a:solidFill>
                <a:schemeClr val="accent1">
                  <a:tint val="2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E370-466D-A753-FD8F5780D8A0}"/>
              </c:ext>
            </c:extLst>
          </c:dPt>
          <c:dPt>
            <c:idx val="27"/>
            <c:bubble3D val="0"/>
            <c:spPr>
              <a:solidFill>
                <a:schemeClr val="accent1">
                  <a:tint val="1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E370-466D-A753-FD8F5780D8A0}"/>
              </c:ext>
            </c:extLst>
          </c:dPt>
          <c:dPt>
            <c:idx val="28"/>
            <c:bubble3D val="0"/>
            <c:spPr>
              <a:solidFill>
                <a:schemeClr val="accent1">
                  <a:tint val="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E370-466D-A753-FD8F5780D8A0}"/>
              </c:ext>
            </c:extLst>
          </c:dPt>
          <c:dPt>
            <c:idx val="29"/>
            <c:bubble3D val="0"/>
            <c:spPr>
              <a:solidFill>
                <a:schemeClr val="accent1">
                  <a:tint val="8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E370-466D-A753-FD8F5780D8A0}"/>
              </c:ext>
            </c:extLst>
          </c:dPt>
          <c:dPt>
            <c:idx val="30"/>
            <c:bubble3D val="0"/>
            <c:spPr>
              <a:solidFill>
                <a:schemeClr val="accent1">
                  <a:tint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E370-466D-A753-FD8F5780D8A0}"/>
              </c:ext>
            </c:extLst>
          </c:dPt>
          <c:dPt>
            <c:idx val="31"/>
            <c:bubble3D val="0"/>
            <c:spPr>
              <a:solidFill>
                <a:schemeClr val="accent1">
                  <a:tint val="6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F-E370-466D-A753-FD8F5780D8A0}"/>
              </c:ext>
            </c:extLst>
          </c:dPt>
          <c:dPt>
            <c:idx val="32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1-E370-466D-A753-FD8F5780D8A0}"/>
              </c:ext>
            </c:extLst>
          </c:dPt>
          <c:dPt>
            <c:idx val="33"/>
            <c:bubble3D val="0"/>
            <c:spPr>
              <a:solidFill>
                <a:schemeClr val="accent1">
                  <a:tint val="3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E370-466D-A753-FD8F5780D8A0}"/>
              </c:ext>
            </c:extLst>
          </c:dPt>
          <c:dPt>
            <c:idx val="34"/>
            <c:bubble3D val="0"/>
            <c:spPr>
              <a:solidFill>
                <a:schemeClr val="accent1">
                  <a:tint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E370-466D-A753-FD8F5780D8A0}"/>
              </c:ext>
            </c:extLst>
          </c:dPt>
          <c:dLbls>
            <c:dLbl>
              <c:idx val="0"/>
              <c:layout>
                <c:manualLayout>
                  <c:x val="-0.14279129181264796"/>
                  <c:y val="0.1508386933633512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Не подошёл человек;</a:t>
                    </a:r>
                    <a:r>
                      <a:rPr lang="ru-RU" baseline="0" dirty="0"/>
                      <a:t> </a:t>
                    </a:r>
                    <a:fld id="{9EF9AA3D-54C4-4B58-9232-1FD971649E92}" type="VALUE">
                      <a:rPr lang="en-US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07599469560175"/>
                      <c:h val="0.146282361885010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370-466D-A753-FD8F5780D8A0}"/>
                </c:ext>
              </c:extLst>
            </c:dLbl>
            <c:dLbl>
              <c:idx val="1"/>
              <c:layout>
                <c:manualLayout>
                  <c:x val="-9.0288013148381446E-2"/>
                  <c:y val="8.524937770416411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41366333219653"/>
                      <c:h val="0.15497527560042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370-466D-A753-FD8F5780D8A0}"/>
                </c:ext>
              </c:extLst>
            </c:dLbl>
            <c:dLbl>
              <c:idx val="2"/>
              <c:layout>
                <c:manualLayout>
                  <c:x val="-0.19066695659796296"/>
                  <c:y val="-0.2305727571611306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70-466D-A753-FD8F5780D8A0}"/>
                </c:ext>
              </c:extLst>
            </c:dLbl>
            <c:dLbl>
              <c:idx val="3"/>
              <c:layout>
                <c:manualLayout>
                  <c:x val="5.6402019316444101E-3"/>
                  <c:y val="-6.815470180137127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67876557731161"/>
                      <c:h val="0.109127163009310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370-466D-A753-FD8F5780D8A0}"/>
                </c:ext>
              </c:extLst>
            </c:dLbl>
            <c:dLbl>
              <c:idx val="4"/>
              <c:layout>
                <c:manualLayout>
                  <c:x val="4.2917877343627273E-2"/>
                  <c:y val="-9.496789337736810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40548413594509"/>
                      <c:h val="0.122757996254633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370-466D-A753-FD8F5780D8A0}"/>
                </c:ext>
              </c:extLst>
            </c:dLbl>
            <c:dLbl>
              <c:idx val="5"/>
              <c:layout>
                <c:manualLayout>
                  <c:x val="7.25415868150035E-2"/>
                  <c:y val="-6.947002461707017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8783510593389"/>
                      <c:h val="0.12275810336958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370-466D-A753-FD8F5780D8A0}"/>
                </c:ext>
              </c:extLst>
            </c:dLbl>
            <c:dLbl>
              <c:idx val="6"/>
              <c:layout>
                <c:manualLayout>
                  <c:x val="3.5043079463259179E-2"/>
                  <c:y val="2.315674642528714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29677567663678"/>
                      <c:h val="0.12275810336958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E370-466D-A753-FD8F5780D8A0}"/>
                </c:ext>
              </c:extLst>
            </c:dLbl>
            <c:dLbl>
              <c:idx val="7"/>
              <c:layout>
                <c:manualLayout>
                  <c:x val="3.4963328170290263E-2"/>
                  <c:y val="3.816633308690501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91921414234985"/>
                      <c:h val="0.112630413909468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E370-466D-A753-FD8F5780D8A0}"/>
                </c:ext>
              </c:extLst>
            </c:dLbl>
            <c:dLbl>
              <c:idx val="8"/>
              <c:layout>
                <c:manualLayout>
                  <c:x val="-6.5556079010044704E-3"/>
                  <c:y val="4.089249973596968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370-466D-A753-FD8F5780D8A0}"/>
                </c:ext>
              </c:extLst>
            </c:dLbl>
            <c:dLbl>
              <c:idx val="9"/>
              <c:layout>
                <c:manualLayout>
                  <c:x val="1.2461075002692789E-2"/>
                  <c:y val="5.179727366162389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61857270823"/>
                      <c:h val="0.10777288069521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E370-466D-A753-FD8F5780D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Не подошёл человек</c:v>
                </c:pt>
                <c:pt idx="1">
                  <c:v>Не подошло животное</c:v>
                </c:pt>
                <c:pt idx="2">
                  <c:v>Потерялся человек</c:v>
                </c:pt>
                <c:pt idx="3">
                  <c:v>Не успели</c:v>
                </c:pt>
                <c:pt idx="4">
                  <c:v>Уже забрали</c:v>
                </c:pt>
                <c:pt idx="5">
                  <c:v>Дублирующаяся</c:v>
                </c:pt>
                <c:pt idx="6">
                  <c:v>Передумал</c:v>
                </c:pt>
                <c:pt idx="7">
                  <c:v>В процессе</c:v>
                </c:pt>
                <c:pt idx="8">
                  <c:v>Взяли другое</c:v>
                </c:pt>
                <c:pt idx="9">
                  <c:v>Взяли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31</c:v>
                </c:pt>
                <c:pt idx="1">
                  <c:v>24</c:v>
                </c:pt>
                <c:pt idx="2">
                  <c:v>60</c:v>
                </c:pt>
                <c:pt idx="3">
                  <c:v>11</c:v>
                </c:pt>
                <c:pt idx="4">
                  <c:v>21</c:v>
                </c:pt>
                <c:pt idx="5">
                  <c:v>28</c:v>
                </c:pt>
                <c:pt idx="6">
                  <c:v>14</c:v>
                </c:pt>
                <c:pt idx="7">
                  <c:v>6</c:v>
                </c:pt>
                <c:pt idx="8">
                  <c:v>18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6-E370-466D-A753-FD8F5780D8A0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Посетители (тыс.)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Лист1!$A$2:$A$12</c:f>
              <c:strCache>
                <c:ptCount val="11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2.8759999999999999</c:v>
                </c:pt>
                <c:pt idx="1">
                  <c:v>2.1949999999999998</c:v>
                </c:pt>
                <c:pt idx="2">
                  <c:v>2.024</c:v>
                </c:pt>
                <c:pt idx="3">
                  <c:v>2.9180000000000001</c:v>
                </c:pt>
                <c:pt idx="4">
                  <c:v>4.3819999999999997</c:v>
                </c:pt>
                <c:pt idx="5">
                  <c:v>5.3049999999999997</c:v>
                </c:pt>
                <c:pt idx="6">
                  <c:v>4.9020000000000001</c:v>
                </c:pt>
                <c:pt idx="7">
                  <c:v>4.5220000000000002</c:v>
                </c:pt>
                <c:pt idx="8">
                  <c:v>5.9509999999999996</c:v>
                </c:pt>
                <c:pt idx="9">
                  <c:v>8.5850000000000009</c:v>
                </c:pt>
                <c:pt idx="10">
                  <c:v>10.614000000000001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25-4E59-B420-26504358735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Визиты (тыс.)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Лист1!$A$2:$A$12</c:f>
              <c:strCache>
                <c:ptCount val="11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3.6779999999999999</c:v>
                </c:pt>
                <c:pt idx="1">
                  <c:v>2.7879999999999998</c:v>
                </c:pt>
                <c:pt idx="2">
                  <c:v>2.5230000000000001</c:v>
                </c:pt>
                <c:pt idx="3">
                  <c:v>3.7879999999999998</c:v>
                </c:pt>
                <c:pt idx="4">
                  <c:v>6.2009999999999996</c:v>
                </c:pt>
                <c:pt idx="5">
                  <c:v>7.3849999999999998</c:v>
                </c:pt>
                <c:pt idx="6">
                  <c:v>6.5640000000000001</c:v>
                </c:pt>
                <c:pt idx="7">
                  <c:v>6.2</c:v>
                </c:pt>
                <c:pt idx="8">
                  <c:v>8.6080000000000005</c:v>
                </c:pt>
                <c:pt idx="9">
                  <c:v>11.247999999999999</c:v>
                </c:pt>
                <c:pt idx="10">
                  <c:v>13.994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25-4E59-B420-26504358735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Просмотры (10 тыс.)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Лист1!$A$2:$A$12</c:f>
              <c:strCache>
                <c:ptCount val="11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2.2871000000000001</c:v>
                </c:pt>
                <c:pt idx="1">
                  <c:v>1.3537999999999999</c:v>
                </c:pt>
                <c:pt idx="2">
                  <c:v>1.1317999999999999</c:v>
                </c:pt>
                <c:pt idx="3">
                  <c:v>1.8268</c:v>
                </c:pt>
                <c:pt idx="4">
                  <c:v>3.8731</c:v>
                </c:pt>
                <c:pt idx="5">
                  <c:v>4.4135999999999997</c:v>
                </c:pt>
                <c:pt idx="6">
                  <c:v>3.9371</c:v>
                </c:pt>
                <c:pt idx="7">
                  <c:v>3.5941999999999998</c:v>
                </c:pt>
                <c:pt idx="8">
                  <c:v>4.3792999999999997</c:v>
                </c:pt>
                <c:pt idx="9">
                  <c:v>5.1886999999999999</c:v>
                </c:pt>
                <c:pt idx="10">
                  <c:v>5.0366999999999997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25-4E59-B420-26504358735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Заявки (в 10)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</c:marker>
          <c:cat>
            <c:strRef>
              <c:f>Лист1!$A$2:$A$12</c:f>
              <c:strCache>
                <c:ptCount val="11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</c:strCache>
            </c:str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0.4</c:v>
                </c:pt>
                <c:pt idx="1">
                  <c:v>0.4</c:v>
                </c:pt>
                <c:pt idx="2">
                  <c:v>0.4</c:v>
                </c:pt>
                <c:pt idx="3">
                  <c:v>1</c:v>
                </c:pt>
                <c:pt idx="4">
                  <c:v>2.9</c:v>
                </c:pt>
                <c:pt idx="5">
                  <c:v>2.9</c:v>
                </c:pt>
                <c:pt idx="6">
                  <c:v>2.2000000000000002</c:v>
                </c:pt>
                <c:pt idx="7">
                  <c:v>2.1</c:v>
                </c:pt>
                <c:pt idx="8">
                  <c:v>3.7</c:v>
                </c:pt>
                <c:pt idx="9">
                  <c:v>3.3</c:v>
                </c:pt>
                <c:pt idx="10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925-4E59-B420-26504358735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Взято питомцев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Лист1!$A$2:$A$12</c:f>
              <c:strCache>
                <c:ptCount val="11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</c:strCache>
            </c:strRef>
          </c:cat>
          <c:val>
            <c:numRef>
              <c:f>Лист1!$F$2:$F$12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2</c:v>
                </c:pt>
                <c:pt idx="8">
                  <c:v>8</c:v>
                </c:pt>
                <c:pt idx="9">
                  <c:v>3</c:v>
                </c:pt>
                <c:pt idx="1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925-4E59-B420-265043587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0518607"/>
        <c:axId val="510517359"/>
      </c:lineChart>
      <c:catAx>
        <c:axId val="510518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Monserrat"/>
                <a:ea typeface="+mn-ea"/>
                <a:cs typeface="+mn-cs"/>
              </a:defRPr>
            </a:pPr>
            <a:endParaRPr lang="ru-RU"/>
          </a:p>
        </c:txPr>
        <c:crossAx val="510517359"/>
        <c:crosses val="autoZero"/>
        <c:auto val="0"/>
        <c:lblAlgn val="ctr"/>
        <c:lblOffset val="0"/>
        <c:tickLblSkip val="1"/>
        <c:noMultiLvlLbl val="0"/>
      </c:catAx>
      <c:valAx>
        <c:axId val="51051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Monserrat"/>
                <a:ea typeface="+mn-ea"/>
                <a:cs typeface="+mn-cs"/>
              </a:defRPr>
            </a:pPr>
            <a:endParaRPr lang="ru-RU"/>
          </a:p>
        </c:txPr>
        <c:crossAx val="510518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8309178743961178E-4"/>
          <c:y val="1.5350913419639579E-2"/>
          <c:w val="0.99903381642512079"/>
          <c:h val="7.101127063257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Mon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Monserrat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6AC7F8-2570-4C3D-B635-73DA0F4030FA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A0CC72-FAE0-401C-AC4C-41E5C31E10F6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Формирование идеи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дек 20 – март 21</a:t>
          </a:r>
        </a:p>
      </dgm:t>
    </dgm:pt>
    <dgm:pt modelId="{287055C9-6727-43BD-AA35-62179258ACB6}" type="parTrans" cxnId="{75FFBB55-94AF-4610-A417-B8059D81FE7B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FCC999D4-B4B8-4C32-959A-24F816B6DB0F}" type="sibTrans" cxnId="{75FFBB55-94AF-4610-A417-B8059D81FE7B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7F1A70C8-089F-48B9-A7EC-8931C635A04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Поиск команды, создание </a:t>
          </a:r>
          <a:r>
            <a:rPr lang="en-US" sz="1800" dirty="0">
              <a:latin typeface="Monserrat"/>
            </a:rPr>
            <a:t>MVP</a:t>
          </a:r>
          <a:endParaRPr lang="ru-RU" sz="1800" dirty="0">
            <a:latin typeface="Monserrat"/>
          </a:endParaRPr>
        </a:p>
        <a:p>
          <a:pPr>
            <a:lnSpc>
              <a:spcPct val="100000"/>
            </a:lnSpc>
          </a:pPr>
          <a:r>
            <a:rPr lang="ru-RU" sz="1800" dirty="0" err="1">
              <a:latin typeface="Monserrat"/>
            </a:rPr>
            <a:t>апр</a:t>
          </a:r>
          <a:r>
            <a:rPr lang="ru-RU" sz="1800" dirty="0">
              <a:latin typeface="Monserrat"/>
            </a:rPr>
            <a:t> 21 – июнь 21</a:t>
          </a:r>
        </a:p>
      </dgm:t>
    </dgm:pt>
    <dgm:pt modelId="{589EE4AB-E63E-44B2-85ED-BFBDF8EF7A42}" type="parTrans" cxnId="{E4D5548F-60FC-44D2-AB45-060BF43AFDCF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A5282A4B-4A9C-4578-AE31-7E9C39A63D2B}" type="sibTrans" cxnId="{E4D5548F-60FC-44D2-AB45-060BF43AFDCF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F8BEC398-D7B5-4FD8-8DFF-F983ABDFBAD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Запуск </a:t>
          </a:r>
          <a:r>
            <a:rPr lang="en-US" sz="1800" dirty="0">
              <a:latin typeface="Monserrat"/>
            </a:rPr>
            <a:t>MVP</a:t>
          </a:r>
          <a:endParaRPr lang="ru-RU" sz="1800" dirty="0">
            <a:latin typeface="Monserrat"/>
          </a:endParaRP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июнь 21 – сен 21</a:t>
          </a:r>
        </a:p>
      </dgm:t>
    </dgm:pt>
    <dgm:pt modelId="{5ACC777B-2D80-42B6-B25A-9416C9F38E99}" type="parTrans" cxnId="{122F67C5-15E9-4D7D-8F3A-2659114E70F9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2B9A5DAF-8CAB-4703-AA77-00E378C2EE29}" type="sibTrans" cxnId="{122F67C5-15E9-4D7D-8F3A-2659114E70F9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C1C8BBE0-B644-4D5C-93C7-9B73CFB70E07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Добавлений функций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сен 21 – </a:t>
          </a:r>
          <a:r>
            <a:rPr lang="ru-RU" sz="1800" dirty="0" err="1">
              <a:latin typeface="Monserrat"/>
            </a:rPr>
            <a:t>янв</a:t>
          </a:r>
          <a:r>
            <a:rPr lang="ru-RU" sz="1800" dirty="0">
              <a:latin typeface="Monserrat"/>
            </a:rPr>
            <a:t> 22</a:t>
          </a:r>
        </a:p>
      </dgm:t>
    </dgm:pt>
    <dgm:pt modelId="{618FA805-5C6A-4C6D-A22E-2A6EA093A8F1}" type="parTrans" cxnId="{1065143F-2BF3-40F5-8A8F-C1AD71E5C9C5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C5CBEDE5-B1AA-4659-BDBE-2ED625A9391F}" type="sibTrans" cxnId="{1065143F-2BF3-40F5-8A8F-C1AD71E5C9C5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8AB26BFD-4E56-4103-B336-C4EFD0B40C2A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Ближайшие области</a:t>
          </a:r>
        </a:p>
        <a:p>
          <a:pPr>
            <a:lnSpc>
              <a:spcPct val="100000"/>
            </a:lnSpc>
          </a:pPr>
          <a:r>
            <a:rPr lang="ru-RU" sz="1800" dirty="0" err="1">
              <a:latin typeface="Monserrat"/>
            </a:rPr>
            <a:t>окт</a:t>
          </a:r>
          <a:r>
            <a:rPr lang="ru-RU" sz="1800" dirty="0">
              <a:latin typeface="Monserrat"/>
            </a:rPr>
            <a:t> 21 – дек 21</a:t>
          </a:r>
        </a:p>
      </dgm:t>
    </dgm:pt>
    <dgm:pt modelId="{CFC643E6-944E-4530-BDA4-7BB51AAD5A92}" type="parTrans" cxnId="{9175698C-EF43-4B56-84D4-1656D2A5EA88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867C6669-2F05-4F59-9DA7-A840C7FE3FB0}" type="sibTrans" cxnId="{9175698C-EF43-4B56-84D4-1656D2A5EA88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A5A1F4FD-7C6C-492F-9226-3AB8D4C525B6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Анализ показателей</a:t>
          </a:r>
        </a:p>
        <a:p>
          <a:pPr>
            <a:lnSpc>
              <a:spcPct val="100000"/>
            </a:lnSpc>
          </a:pPr>
          <a:r>
            <a:rPr lang="ru-RU" sz="1800" dirty="0" err="1">
              <a:latin typeface="Monserrat"/>
            </a:rPr>
            <a:t>янв</a:t>
          </a:r>
          <a:r>
            <a:rPr lang="ru-RU" sz="1800" dirty="0">
              <a:latin typeface="Monserrat"/>
            </a:rPr>
            <a:t> 22 – </a:t>
          </a:r>
          <a:r>
            <a:rPr lang="ru-RU" sz="1800" dirty="0" err="1">
              <a:latin typeface="Monserrat"/>
            </a:rPr>
            <a:t>фев</a:t>
          </a:r>
          <a:r>
            <a:rPr lang="ru-RU" sz="1800" dirty="0">
              <a:latin typeface="Monserrat"/>
            </a:rPr>
            <a:t> 22</a:t>
          </a:r>
        </a:p>
      </dgm:t>
    </dgm:pt>
    <dgm:pt modelId="{2F62D479-623F-4525-8199-B5FCF49AF22E}" type="parTrans" cxnId="{D6CA4330-1435-4600-A275-8ED3B5C407E8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CA21B7D8-987F-4380-ACF4-4A30C074AF16}" type="sibTrans" cxnId="{D6CA4330-1435-4600-A275-8ED3B5C407E8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737D04AC-EC80-4AD3-BAB6-30A4C9E90F16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Оставшиеся города Сибири</a:t>
          </a:r>
        </a:p>
        <a:p>
          <a:pPr>
            <a:lnSpc>
              <a:spcPct val="100000"/>
            </a:lnSpc>
          </a:pPr>
          <a:r>
            <a:rPr lang="ru-RU" sz="1800" dirty="0" err="1">
              <a:latin typeface="Monserrat"/>
            </a:rPr>
            <a:t>фев</a:t>
          </a:r>
          <a:r>
            <a:rPr lang="ru-RU" sz="1800" dirty="0">
              <a:latin typeface="Monserrat"/>
            </a:rPr>
            <a:t> 22 – март 22</a:t>
          </a:r>
        </a:p>
      </dgm:t>
    </dgm:pt>
    <dgm:pt modelId="{7EBA8BB0-922D-4B2C-A6F5-CFE5173363FD}" type="parTrans" cxnId="{18EF3EC2-754B-4B2E-A287-55A2C8D93790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838DE2D5-32A9-47C8-9111-81FC0CD18DBF}" type="sibTrans" cxnId="{18EF3EC2-754B-4B2E-A287-55A2C8D93790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2811A2F1-058E-4E25-8E21-980B8E921DA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Улучшение сайта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март 22 – </a:t>
          </a:r>
          <a:r>
            <a:rPr lang="ru-RU" sz="1800" dirty="0" err="1">
              <a:latin typeface="Monserrat"/>
            </a:rPr>
            <a:t>апр</a:t>
          </a:r>
          <a:r>
            <a:rPr lang="ru-RU" sz="1800" dirty="0">
              <a:latin typeface="Monserrat"/>
            </a:rPr>
            <a:t> 22</a:t>
          </a:r>
        </a:p>
      </dgm:t>
    </dgm:pt>
    <dgm:pt modelId="{9772C4E7-68F1-4B87-BD98-5CD536DE217A}" type="parTrans" cxnId="{24F81691-F412-42C8-975F-D7CEB13CB603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D90E795A-22B4-4BD6-BE2A-D4ECCE080A5B}" type="sibTrans" cxnId="{24F81691-F412-42C8-975F-D7CEB13CB603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CAEB4E4C-CA23-4306-BE57-78E17EF186D0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  <a:alpha val="50000"/>
          </a:schemeClr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Поиск рекламодателя</a:t>
          </a:r>
        </a:p>
        <a:p>
          <a:pPr>
            <a:lnSpc>
              <a:spcPct val="100000"/>
            </a:lnSpc>
          </a:pPr>
          <a:r>
            <a:rPr lang="ru-RU" sz="1800" dirty="0" err="1">
              <a:latin typeface="Monserrat"/>
            </a:rPr>
            <a:t>янв</a:t>
          </a:r>
          <a:r>
            <a:rPr lang="ru-RU" sz="1800" dirty="0">
              <a:latin typeface="Monserrat"/>
            </a:rPr>
            <a:t> 22 – март 22</a:t>
          </a:r>
        </a:p>
      </dgm:t>
    </dgm:pt>
    <dgm:pt modelId="{552C0C44-D16B-43B9-B5D6-F8A14AE7AEC5}" type="parTrans" cxnId="{59CFB139-5C99-48F8-855F-80591E92434E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C653B72E-ABA5-41F3-84B9-300C4FC585C6}" type="sibTrans" cxnId="{59CFB139-5C99-48F8-855F-80591E92434E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69497229-DE8B-4DF2-950F-F815853A3E7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5982CB"/>
        </a:solidFill>
        <a:ln>
          <a:noFill/>
        </a:ln>
        <a:effectLst/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Расширение на всю Россию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июль 22 – сен 22</a:t>
          </a:r>
        </a:p>
      </dgm:t>
    </dgm:pt>
    <dgm:pt modelId="{0F710836-3E6C-405E-9634-D050186F7621}" type="parTrans" cxnId="{647785A1-6174-4EE1-B9E9-A91878ECC389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E8B2BB40-2A75-48CC-8802-65DB0A5DA5EB}" type="sibTrans" cxnId="{647785A1-6174-4EE1-B9E9-A91878ECC389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1C0A314E-1119-4EFD-B975-1B7CA021D952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5982CB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Тестирование системы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сен 22 – </a:t>
          </a:r>
          <a:r>
            <a:rPr lang="ru-RU" sz="1800" dirty="0" err="1">
              <a:latin typeface="Monserrat"/>
            </a:rPr>
            <a:t>янв</a:t>
          </a:r>
          <a:r>
            <a:rPr lang="ru-RU" sz="1800" dirty="0">
              <a:latin typeface="Monserrat"/>
            </a:rPr>
            <a:t> 23</a:t>
          </a:r>
        </a:p>
      </dgm:t>
    </dgm:pt>
    <dgm:pt modelId="{38318147-47C6-4DDE-972D-A358140BB9CF}" type="parTrans" cxnId="{25165130-28B8-42B7-B133-91C7207328F0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8A4D80CF-8064-4F2F-8B48-92B48520B524}" type="sibTrans" cxnId="{25165130-28B8-42B7-B133-91C7207328F0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Monserrat"/>
          </a:endParaRPr>
        </a:p>
      </dgm:t>
    </dgm:pt>
    <dgm:pt modelId="{A25D3A83-5A5F-4132-82E7-543521481CD1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  <a:ln>
          <a:noFill/>
        </a:ln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Популяризация проекта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май 22 – </a:t>
          </a:r>
          <a:r>
            <a:rPr lang="ru-RU" sz="1800" dirty="0" err="1">
              <a:latin typeface="Monserrat"/>
            </a:rPr>
            <a:t>авг</a:t>
          </a:r>
          <a:r>
            <a:rPr lang="ru-RU" sz="1800" dirty="0">
              <a:latin typeface="Monserrat"/>
            </a:rPr>
            <a:t> 22</a:t>
          </a:r>
        </a:p>
      </dgm:t>
    </dgm:pt>
    <dgm:pt modelId="{135D3DAD-8F56-4CC9-B8D0-5633C3361DF0}" type="parTrans" cxnId="{5444D725-2433-4A00-BE1C-C6E2CBC19543}">
      <dgm:prSet/>
      <dgm:spPr/>
      <dgm:t>
        <a:bodyPr/>
        <a:lstStyle/>
        <a:p>
          <a:pPr>
            <a:lnSpc>
              <a:spcPct val="100000"/>
            </a:lnSpc>
          </a:pPr>
          <a:endParaRPr lang="ru-RU" sz="1800"/>
        </a:p>
      </dgm:t>
    </dgm:pt>
    <dgm:pt modelId="{1FCA4154-9F84-45A2-83C5-827FA2FD82A0}" type="sibTrans" cxnId="{5444D725-2433-4A00-BE1C-C6E2CBC19543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/>
        </a:p>
      </dgm:t>
    </dgm:pt>
    <dgm:pt modelId="{4482B29D-8B11-44D2-906A-82AA398C06C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5982CB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Увеличение команды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май 22 – июль 22</a:t>
          </a:r>
        </a:p>
      </dgm:t>
    </dgm:pt>
    <dgm:pt modelId="{1A471214-DFDA-4C2F-902C-F423248BEBCA}" type="parTrans" cxnId="{78CE25D2-5124-45D5-ABA0-9ACF25D8452A}">
      <dgm:prSet/>
      <dgm:spPr/>
      <dgm:t>
        <a:bodyPr/>
        <a:lstStyle/>
        <a:p>
          <a:pPr>
            <a:lnSpc>
              <a:spcPct val="100000"/>
            </a:lnSpc>
          </a:pPr>
          <a:endParaRPr lang="ru-RU" sz="1800"/>
        </a:p>
      </dgm:t>
    </dgm:pt>
    <dgm:pt modelId="{F8D6F5ED-8DCA-44AA-AE54-38994CF5C03E}" type="sibTrans" cxnId="{78CE25D2-5124-45D5-ABA0-9ACF25D8452A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/>
        </a:p>
      </dgm:t>
    </dgm:pt>
    <dgm:pt modelId="{9BB753F3-3599-4414-90C7-EC05F63B2D4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  <a:ln>
          <a:noFill/>
        </a:ln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Объединение с партнёром</a:t>
          </a:r>
        </a:p>
        <a:p>
          <a:pPr>
            <a:lnSpc>
              <a:spcPct val="100000"/>
            </a:lnSpc>
          </a:pPr>
          <a:r>
            <a:rPr lang="ru-RU" sz="1800" dirty="0">
              <a:latin typeface="Monserrat"/>
            </a:rPr>
            <a:t>июнь 22 – </a:t>
          </a:r>
          <a:r>
            <a:rPr lang="ru-RU" sz="1800" dirty="0" err="1">
              <a:latin typeface="Monserrat"/>
            </a:rPr>
            <a:t>авг</a:t>
          </a:r>
          <a:r>
            <a:rPr lang="ru-RU" sz="1800" dirty="0">
              <a:latin typeface="Monserrat"/>
            </a:rPr>
            <a:t> 22</a:t>
          </a:r>
        </a:p>
      </dgm:t>
    </dgm:pt>
    <dgm:pt modelId="{BB921F27-8132-4C4B-8D24-765D76A1322C}" type="parTrans" cxnId="{842843F7-FAAF-420B-A88C-E3092551DB98}">
      <dgm:prSet/>
      <dgm:spPr/>
      <dgm:t>
        <a:bodyPr/>
        <a:lstStyle/>
        <a:p>
          <a:pPr>
            <a:lnSpc>
              <a:spcPct val="100000"/>
            </a:lnSpc>
          </a:pPr>
          <a:endParaRPr lang="ru-RU" sz="1800"/>
        </a:p>
      </dgm:t>
    </dgm:pt>
    <dgm:pt modelId="{BAD6DBF2-83B0-4331-8076-B117DF0C7A29}" type="sibTrans" cxnId="{842843F7-FAAF-420B-A88C-E3092551DB98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800"/>
        </a:p>
      </dgm:t>
    </dgm:pt>
    <dgm:pt modelId="{62470447-3F56-49ED-B5A2-36A5C06E2D09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5982CB"/>
        </a:solidFill>
        <a:ln>
          <a:noFill/>
        </a:ln>
      </dgm:spPr>
      <dgm:t>
        <a:bodyPr/>
        <a:lstStyle/>
        <a:p>
          <a:r>
            <a:rPr lang="ru-RU" sz="1800" dirty="0">
              <a:latin typeface="Monserrat"/>
            </a:rPr>
            <a:t>Выход </a:t>
          </a:r>
          <a:r>
            <a:rPr lang="ru-RU" sz="1800" dirty="0" err="1">
              <a:latin typeface="Monserrat"/>
            </a:rPr>
            <a:t>зарубеж</a:t>
          </a:r>
          <a:endParaRPr lang="ru-RU" sz="1800" dirty="0">
            <a:latin typeface="Monserrat"/>
          </a:endParaRPr>
        </a:p>
        <a:p>
          <a:r>
            <a:rPr lang="ru-RU" sz="1800" dirty="0">
              <a:latin typeface="Monserrat"/>
            </a:rPr>
            <a:t>март 2023</a:t>
          </a:r>
        </a:p>
      </dgm:t>
    </dgm:pt>
    <dgm:pt modelId="{C8CCDFA1-0611-4272-B812-6EBDC31D1707}" type="parTrans" cxnId="{7E9798B7-C189-4270-A271-B0CC2E67C985}">
      <dgm:prSet/>
      <dgm:spPr/>
      <dgm:t>
        <a:bodyPr/>
        <a:lstStyle/>
        <a:p>
          <a:endParaRPr lang="ru-RU"/>
        </a:p>
      </dgm:t>
    </dgm:pt>
    <dgm:pt modelId="{35187416-885D-4D1D-8107-E820D51973A8}" type="sibTrans" cxnId="{7E9798B7-C189-4270-A271-B0CC2E67C985}">
      <dgm:prSet/>
      <dgm:spPr/>
      <dgm:t>
        <a:bodyPr/>
        <a:lstStyle/>
        <a:p>
          <a:endParaRPr lang="ru-RU"/>
        </a:p>
      </dgm:t>
    </dgm:pt>
    <dgm:pt modelId="{3D92EB85-78B7-4B05-A0CC-97E9339DDD2D}" type="pres">
      <dgm:prSet presAssocID="{3D6AC7F8-2570-4C3D-B635-73DA0F4030FA}" presName="Name0" presStyleCnt="0">
        <dgm:presLayoutVars>
          <dgm:dir/>
          <dgm:resizeHandles val="exact"/>
        </dgm:presLayoutVars>
      </dgm:prSet>
      <dgm:spPr/>
    </dgm:pt>
    <dgm:pt modelId="{758D387C-F395-4894-835C-86FE9DA52C73}" type="pres">
      <dgm:prSet presAssocID="{86A0CC72-FAE0-401C-AC4C-41E5C31E10F6}" presName="node" presStyleLbl="node1" presStyleIdx="0" presStyleCnt="15">
        <dgm:presLayoutVars>
          <dgm:bulletEnabled val="1"/>
        </dgm:presLayoutVars>
      </dgm:prSet>
      <dgm:spPr/>
    </dgm:pt>
    <dgm:pt modelId="{8803D131-CB9E-408A-BA85-456375D7D9FD}" type="pres">
      <dgm:prSet presAssocID="{FCC999D4-B4B8-4C32-959A-24F816B6DB0F}" presName="sibTrans" presStyleLbl="sibTrans1D1" presStyleIdx="0" presStyleCnt="14"/>
      <dgm:spPr/>
    </dgm:pt>
    <dgm:pt modelId="{D187E936-97D4-431B-90F2-376D71EBC97B}" type="pres">
      <dgm:prSet presAssocID="{FCC999D4-B4B8-4C32-959A-24F816B6DB0F}" presName="connectorText" presStyleLbl="sibTrans1D1" presStyleIdx="0" presStyleCnt="14"/>
      <dgm:spPr/>
    </dgm:pt>
    <dgm:pt modelId="{520CAAC1-E9F5-4101-B67E-1601212966BD}" type="pres">
      <dgm:prSet presAssocID="{7F1A70C8-089F-48B9-A7EC-8931C635A04C}" presName="node" presStyleLbl="node1" presStyleIdx="1" presStyleCnt="15">
        <dgm:presLayoutVars>
          <dgm:bulletEnabled val="1"/>
        </dgm:presLayoutVars>
      </dgm:prSet>
      <dgm:spPr/>
    </dgm:pt>
    <dgm:pt modelId="{991B979F-A064-452E-A4B0-2DEFA71DD1C1}" type="pres">
      <dgm:prSet presAssocID="{A5282A4B-4A9C-4578-AE31-7E9C39A63D2B}" presName="sibTrans" presStyleLbl="sibTrans1D1" presStyleIdx="1" presStyleCnt="14"/>
      <dgm:spPr/>
    </dgm:pt>
    <dgm:pt modelId="{28BA8F7F-EF08-4440-8DC2-E487640979EA}" type="pres">
      <dgm:prSet presAssocID="{A5282A4B-4A9C-4578-AE31-7E9C39A63D2B}" presName="connectorText" presStyleLbl="sibTrans1D1" presStyleIdx="1" presStyleCnt="14"/>
      <dgm:spPr/>
    </dgm:pt>
    <dgm:pt modelId="{088BEF0F-8701-4B2B-A116-6697473D70CA}" type="pres">
      <dgm:prSet presAssocID="{F8BEC398-D7B5-4FD8-8DFF-F983ABDFBADB}" presName="node" presStyleLbl="node1" presStyleIdx="2" presStyleCnt="15">
        <dgm:presLayoutVars>
          <dgm:bulletEnabled val="1"/>
        </dgm:presLayoutVars>
      </dgm:prSet>
      <dgm:spPr/>
    </dgm:pt>
    <dgm:pt modelId="{6B0BD050-2DB9-4B63-8C10-5C0D4FB691FC}" type="pres">
      <dgm:prSet presAssocID="{2B9A5DAF-8CAB-4703-AA77-00E378C2EE29}" presName="sibTrans" presStyleLbl="sibTrans1D1" presStyleIdx="2" presStyleCnt="14"/>
      <dgm:spPr/>
    </dgm:pt>
    <dgm:pt modelId="{FEBFB94C-2758-4D58-8692-914AE296ECC6}" type="pres">
      <dgm:prSet presAssocID="{2B9A5DAF-8CAB-4703-AA77-00E378C2EE29}" presName="connectorText" presStyleLbl="sibTrans1D1" presStyleIdx="2" presStyleCnt="14"/>
      <dgm:spPr/>
    </dgm:pt>
    <dgm:pt modelId="{A169F157-364F-4E8C-8D27-0050642A078A}" type="pres">
      <dgm:prSet presAssocID="{C1C8BBE0-B644-4D5C-93C7-9B73CFB70E07}" presName="node" presStyleLbl="node1" presStyleIdx="3" presStyleCnt="15">
        <dgm:presLayoutVars>
          <dgm:bulletEnabled val="1"/>
        </dgm:presLayoutVars>
      </dgm:prSet>
      <dgm:spPr/>
    </dgm:pt>
    <dgm:pt modelId="{F5B4BE06-A4E8-433C-BCD1-ABA1AF94F068}" type="pres">
      <dgm:prSet presAssocID="{C5CBEDE5-B1AA-4659-BDBE-2ED625A9391F}" presName="sibTrans" presStyleLbl="sibTrans1D1" presStyleIdx="3" presStyleCnt="14"/>
      <dgm:spPr/>
    </dgm:pt>
    <dgm:pt modelId="{84A7ABE7-750C-4E5B-B994-97C89C46F507}" type="pres">
      <dgm:prSet presAssocID="{C5CBEDE5-B1AA-4659-BDBE-2ED625A9391F}" presName="connectorText" presStyleLbl="sibTrans1D1" presStyleIdx="3" presStyleCnt="14"/>
      <dgm:spPr/>
    </dgm:pt>
    <dgm:pt modelId="{28E9F1D6-79CA-452E-8FF6-7B7C937C2240}" type="pres">
      <dgm:prSet presAssocID="{8AB26BFD-4E56-4103-B336-C4EFD0B40C2A}" presName="node" presStyleLbl="node1" presStyleIdx="4" presStyleCnt="15">
        <dgm:presLayoutVars>
          <dgm:bulletEnabled val="1"/>
        </dgm:presLayoutVars>
      </dgm:prSet>
      <dgm:spPr/>
    </dgm:pt>
    <dgm:pt modelId="{382A04A8-4ADA-42C7-B15E-29C06453C841}" type="pres">
      <dgm:prSet presAssocID="{867C6669-2F05-4F59-9DA7-A840C7FE3FB0}" presName="sibTrans" presStyleLbl="sibTrans1D1" presStyleIdx="4" presStyleCnt="14"/>
      <dgm:spPr/>
    </dgm:pt>
    <dgm:pt modelId="{D2230053-8EA3-463D-AAAA-28F652C61201}" type="pres">
      <dgm:prSet presAssocID="{867C6669-2F05-4F59-9DA7-A840C7FE3FB0}" presName="connectorText" presStyleLbl="sibTrans1D1" presStyleIdx="4" presStyleCnt="14"/>
      <dgm:spPr/>
    </dgm:pt>
    <dgm:pt modelId="{A760063F-F5EA-498D-81F4-E91C51F8D527}" type="pres">
      <dgm:prSet presAssocID="{A5A1F4FD-7C6C-492F-9226-3AB8D4C525B6}" presName="node" presStyleLbl="node1" presStyleIdx="5" presStyleCnt="15">
        <dgm:presLayoutVars>
          <dgm:bulletEnabled val="1"/>
        </dgm:presLayoutVars>
      </dgm:prSet>
      <dgm:spPr/>
    </dgm:pt>
    <dgm:pt modelId="{7F443FAF-164C-4A43-A6B1-D1C6E311F5FC}" type="pres">
      <dgm:prSet presAssocID="{CA21B7D8-987F-4380-ACF4-4A30C074AF16}" presName="sibTrans" presStyleLbl="sibTrans1D1" presStyleIdx="5" presStyleCnt="14"/>
      <dgm:spPr/>
    </dgm:pt>
    <dgm:pt modelId="{866E4AC7-DC7F-4396-B098-C51D665D4D91}" type="pres">
      <dgm:prSet presAssocID="{CA21B7D8-987F-4380-ACF4-4A30C074AF16}" presName="connectorText" presStyleLbl="sibTrans1D1" presStyleIdx="5" presStyleCnt="14"/>
      <dgm:spPr/>
    </dgm:pt>
    <dgm:pt modelId="{55EA32C4-06A8-42E7-92BF-FADC561D3DF5}" type="pres">
      <dgm:prSet presAssocID="{737D04AC-EC80-4AD3-BAB6-30A4C9E90F16}" presName="node" presStyleLbl="node1" presStyleIdx="6" presStyleCnt="15">
        <dgm:presLayoutVars>
          <dgm:bulletEnabled val="1"/>
        </dgm:presLayoutVars>
      </dgm:prSet>
      <dgm:spPr/>
    </dgm:pt>
    <dgm:pt modelId="{255A6D49-A51B-4F3C-80B4-7ADAE1BB316D}" type="pres">
      <dgm:prSet presAssocID="{838DE2D5-32A9-47C8-9111-81FC0CD18DBF}" presName="sibTrans" presStyleLbl="sibTrans1D1" presStyleIdx="6" presStyleCnt="14"/>
      <dgm:spPr/>
    </dgm:pt>
    <dgm:pt modelId="{103FA2D7-8BA6-4183-83E2-44AEA28A811A}" type="pres">
      <dgm:prSet presAssocID="{838DE2D5-32A9-47C8-9111-81FC0CD18DBF}" presName="connectorText" presStyleLbl="sibTrans1D1" presStyleIdx="6" presStyleCnt="14"/>
      <dgm:spPr/>
    </dgm:pt>
    <dgm:pt modelId="{F1930D61-2F67-4A89-A13E-6EB453EF9A2C}" type="pres">
      <dgm:prSet presAssocID="{2811A2F1-058E-4E25-8E21-980B8E921DAB}" presName="node" presStyleLbl="node1" presStyleIdx="7" presStyleCnt="15">
        <dgm:presLayoutVars>
          <dgm:bulletEnabled val="1"/>
        </dgm:presLayoutVars>
      </dgm:prSet>
      <dgm:spPr/>
    </dgm:pt>
    <dgm:pt modelId="{3C64287F-BA0B-4500-A3D3-61129A629AA6}" type="pres">
      <dgm:prSet presAssocID="{D90E795A-22B4-4BD6-BE2A-D4ECCE080A5B}" presName="sibTrans" presStyleLbl="sibTrans1D1" presStyleIdx="7" presStyleCnt="14"/>
      <dgm:spPr/>
    </dgm:pt>
    <dgm:pt modelId="{5AABD162-C5BA-4FF5-A343-0A0DB66A83EA}" type="pres">
      <dgm:prSet presAssocID="{D90E795A-22B4-4BD6-BE2A-D4ECCE080A5B}" presName="connectorText" presStyleLbl="sibTrans1D1" presStyleIdx="7" presStyleCnt="14"/>
      <dgm:spPr/>
    </dgm:pt>
    <dgm:pt modelId="{70510600-3F22-455F-8C27-D9D9067C1CEF}" type="pres">
      <dgm:prSet presAssocID="{CAEB4E4C-CA23-4306-BE57-78E17EF186D0}" presName="node" presStyleLbl="node1" presStyleIdx="8" presStyleCnt="15">
        <dgm:presLayoutVars>
          <dgm:bulletEnabled val="1"/>
        </dgm:presLayoutVars>
      </dgm:prSet>
      <dgm:spPr/>
    </dgm:pt>
    <dgm:pt modelId="{DCD73830-825D-4350-AE74-0C19B9583D4D}" type="pres">
      <dgm:prSet presAssocID="{C653B72E-ABA5-41F3-84B9-300C4FC585C6}" presName="sibTrans" presStyleLbl="sibTrans1D1" presStyleIdx="8" presStyleCnt="14"/>
      <dgm:spPr/>
    </dgm:pt>
    <dgm:pt modelId="{88F92822-D75F-4D2D-8D01-28EB9621F5E8}" type="pres">
      <dgm:prSet presAssocID="{C653B72E-ABA5-41F3-84B9-300C4FC585C6}" presName="connectorText" presStyleLbl="sibTrans1D1" presStyleIdx="8" presStyleCnt="14"/>
      <dgm:spPr/>
    </dgm:pt>
    <dgm:pt modelId="{6B747BF6-E2A2-4AC6-930A-2F9C8A14D345}" type="pres">
      <dgm:prSet presAssocID="{4482B29D-8B11-44D2-906A-82AA398C06CB}" presName="node" presStyleLbl="node1" presStyleIdx="9" presStyleCnt="15">
        <dgm:presLayoutVars>
          <dgm:bulletEnabled val="1"/>
        </dgm:presLayoutVars>
      </dgm:prSet>
      <dgm:spPr/>
    </dgm:pt>
    <dgm:pt modelId="{E5551C96-5631-480F-955A-A01374B354C1}" type="pres">
      <dgm:prSet presAssocID="{F8D6F5ED-8DCA-44AA-AE54-38994CF5C03E}" presName="sibTrans" presStyleLbl="sibTrans1D1" presStyleIdx="9" presStyleCnt="14"/>
      <dgm:spPr/>
    </dgm:pt>
    <dgm:pt modelId="{CAA2A4B6-23BD-4097-AFCD-539418019A7B}" type="pres">
      <dgm:prSet presAssocID="{F8D6F5ED-8DCA-44AA-AE54-38994CF5C03E}" presName="connectorText" presStyleLbl="sibTrans1D1" presStyleIdx="9" presStyleCnt="14"/>
      <dgm:spPr/>
    </dgm:pt>
    <dgm:pt modelId="{ACC7C801-4EEF-4FD5-8B45-FF503EE3BA6E}" type="pres">
      <dgm:prSet presAssocID="{A25D3A83-5A5F-4132-82E7-543521481CD1}" presName="node" presStyleLbl="node1" presStyleIdx="10" presStyleCnt="15">
        <dgm:presLayoutVars>
          <dgm:bulletEnabled val="1"/>
        </dgm:presLayoutVars>
      </dgm:prSet>
      <dgm:spPr/>
    </dgm:pt>
    <dgm:pt modelId="{8019D5CE-A9B7-4B04-96E0-E9557CB80246}" type="pres">
      <dgm:prSet presAssocID="{1FCA4154-9F84-45A2-83C5-827FA2FD82A0}" presName="sibTrans" presStyleLbl="sibTrans1D1" presStyleIdx="10" presStyleCnt="14"/>
      <dgm:spPr/>
    </dgm:pt>
    <dgm:pt modelId="{4B59DF65-5062-4909-91CE-31DF440A34F7}" type="pres">
      <dgm:prSet presAssocID="{1FCA4154-9F84-45A2-83C5-827FA2FD82A0}" presName="connectorText" presStyleLbl="sibTrans1D1" presStyleIdx="10" presStyleCnt="14"/>
      <dgm:spPr/>
    </dgm:pt>
    <dgm:pt modelId="{BC965594-A9DC-4FA1-B2E8-01B9215E92BF}" type="pres">
      <dgm:prSet presAssocID="{9BB753F3-3599-4414-90C7-EC05F63B2D4C}" presName="node" presStyleLbl="node1" presStyleIdx="11" presStyleCnt="15" custLinFactNeighborX="0">
        <dgm:presLayoutVars>
          <dgm:bulletEnabled val="1"/>
        </dgm:presLayoutVars>
      </dgm:prSet>
      <dgm:spPr/>
    </dgm:pt>
    <dgm:pt modelId="{D45242A2-65E1-4EF4-ACD4-7D58B51C99C9}" type="pres">
      <dgm:prSet presAssocID="{BAD6DBF2-83B0-4331-8076-B117DF0C7A29}" presName="sibTrans" presStyleLbl="sibTrans1D1" presStyleIdx="11" presStyleCnt="14"/>
      <dgm:spPr/>
    </dgm:pt>
    <dgm:pt modelId="{D101CC55-F2C1-4322-A425-324C881773B4}" type="pres">
      <dgm:prSet presAssocID="{BAD6DBF2-83B0-4331-8076-B117DF0C7A29}" presName="connectorText" presStyleLbl="sibTrans1D1" presStyleIdx="11" presStyleCnt="14"/>
      <dgm:spPr/>
    </dgm:pt>
    <dgm:pt modelId="{ABAACB5D-BD83-4A55-9363-AD40615CD7CB}" type="pres">
      <dgm:prSet presAssocID="{69497229-DE8B-4DF2-950F-F815853A3E7C}" presName="node" presStyleLbl="node1" presStyleIdx="12" presStyleCnt="15" custLinFactNeighborX="0">
        <dgm:presLayoutVars>
          <dgm:bulletEnabled val="1"/>
        </dgm:presLayoutVars>
      </dgm:prSet>
      <dgm:spPr/>
    </dgm:pt>
    <dgm:pt modelId="{F9B677A5-249E-4E10-9984-7C2B39D0CF1C}" type="pres">
      <dgm:prSet presAssocID="{E8B2BB40-2A75-48CC-8802-65DB0A5DA5EB}" presName="sibTrans" presStyleLbl="sibTrans1D1" presStyleIdx="12" presStyleCnt="14"/>
      <dgm:spPr/>
    </dgm:pt>
    <dgm:pt modelId="{00D5AE38-0E52-4939-979B-0457961F5EE0}" type="pres">
      <dgm:prSet presAssocID="{E8B2BB40-2A75-48CC-8802-65DB0A5DA5EB}" presName="connectorText" presStyleLbl="sibTrans1D1" presStyleIdx="12" presStyleCnt="14"/>
      <dgm:spPr/>
    </dgm:pt>
    <dgm:pt modelId="{892FEA43-6EA2-4697-B83F-DDB46CA4498D}" type="pres">
      <dgm:prSet presAssocID="{1C0A314E-1119-4EFD-B975-1B7CA021D952}" presName="node" presStyleLbl="node1" presStyleIdx="13" presStyleCnt="15">
        <dgm:presLayoutVars>
          <dgm:bulletEnabled val="1"/>
        </dgm:presLayoutVars>
      </dgm:prSet>
      <dgm:spPr/>
    </dgm:pt>
    <dgm:pt modelId="{7A868CBD-269E-45C0-9A4D-7BFF77A4DC6F}" type="pres">
      <dgm:prSet presAssocID="{8A4D80CF-8064-4F2F-8B48-92B48520B524}" presName="sibTrans" presStyleLbl="sibTrans1D1" presStyleIdx="13" presStyleCnt="14"/>
      <dgm:spPr/>
    </dgm:pt>
    <dgm:pt modelId="{B291FF0D-895F-45DB-BEEB-4F1C9EBC6EF8}" type="pres">
      <dgm:prSet presAssocID="{8A4D80CF-8064-4F2F-8B48-92B48520B524}" presName="connectorText" presStyleLbl="sibTrans1D1" presStyleIdx="13" presStyleCnt="14"/>
      <dgm:spPr/>
    </dgm:pt>
    <dgm:pt modelId="{0970C491-7506-4129-9AC9-609012F4460E}" type="pres">
      <dgm:prSet presAssocID="{62470447-3F56-49ED-B5A2-36A5C06E2D09}" presName="node" presStyleLbl="node1" presStyleIdx="14" presStyleCnt="15">
        <dgm:presLayoutVars>
          <dgm:bulletEnabled val="1"/>
        </dgm:presLayoutVars>
      </dgm:prSet>
      <dgm:spPr/>
    </dgm:pt>
  </dgm:ptLst>
  <dgm:cxnLst>
    <dgm:cxn modelId="{5A5CF706-8E55-46A4-B0F2-51993025984F}" type="presOf" srcId="{C1C8BBE0-B644-4D5C-93C7-9B73CFB70E07}" destId="{A169F157-364F-4E8C-8D27-0050642A078A}" srcOrd="0" destOrd="0" presId="urn:microsoft.com/office/officeart/2005/8/layout/bProcess3"/>
    <dgm:cxn modelId="{C3A93A0A-192C-4467-9A08-9F7C89108DDD}" type="presOf" srcId="{62470447-3F56-49ED-B5A2-36A5C06E2D09}" destId="{0970C491-7506-4129-9AC9-609012F4460E}" srcOrd="0" destOrd="0" presId="urn:microsoft.com/office/officeart/2005/8/layout/bProcess3"/>
    <dgm:cxn modelId="{0949DC13-E484-401B-BF05-5A7A160B7BC7}" type="presOf" srcId="{CA21B7D8-987F-4380-ACF4-4A30C074AF16}" destId="{866E4AC7-DC7F-4396-B098-C51D665D4D91}" srcOrd="1" destOrd="0" presId="urn:microsoft.com/office/officeart/2005/8/layout/bProcess3"/>
    <dgm:cxn modelId="{5C38D014-3326-4A7C-8DAD-06FF31CDF95E}" type="presOf" srcId="{F8D6F5ED-8DCA-44AA-AE54-38994CF5C03E}" destId="{E5551C96-5631-480F-955A-A01374B354C1}" srcOrd="0" destOrd="0" presId="urn:microsoft.com/office/officeart/2005/8/layout/bProcess3"/>
    <dgm:cxn modelId="{1550061C-5AED-4C72-9AA9-5DEDE6F11104}" type="presOf" srcId="{C5CBEDE5-B1AA-4659-BDBE-2ED625A9391F}" destId="{F5B4BE06-A4E8-433C-BCD1-ABA1AF94F068}" srcOrd="0" destOrd="0" presId="urn:microsoft.com/office/officeart/2005/8/layout/bProcess3"/>
    <dgm:cxn modelId="{B6F1D71D-7977-4098-9EC3-DC0ABA04CE5C}" type="presOf" srcId="{C653B72E-ABA5-41F3-84B9-300C4FC585C6}" destId="{88F92822-D75F-4D2D-8D01-28EB9621F5E8}" srcOrd="1" destOrd="0" presId="urn:microsoft.com/office/officeart/2005/8/layout/bProcess3"/>
    <dgm:cxn modelId="{5444D725-2433-4A00-BE1C-C6E2CBC19543}" srcId="{3D6AC7F8-2570-4C3D-B635-73DA0F4030FA}" destId="{A25D3A83-5A5F-4132-82E7-543521481CD1}" srcOrd="10" destOrd="0" parTransId="{135D3DAD-8F56-4CC9-B8D0-5633C3361DF0}" sibTransId="{1FCA4154-9F84-45A2-83C5-827FA2FD82A0}"/>
    <dgm:cxn modelId="{F31E8126-12A2-4ACA-A96F-D246A249D80B}" type="presOf" srcId="{7F1A70C8-089F-48B9-A7EC-8931C635A04C}" destId="{520CAAC1-E9F5-4101-B67E-1601212966BD}" srcOrd="0" destOrd="0" presId="urn:microsoft.com/office/officeart/2005/8/layout/bProcess3"/>
    <dgm:cxn modelId="{EDEAC12C-F522-4B84-82B0-149BEE47AC6C}" type="presOf" srcId="{C5CBEDE5-B1AA-4659-BDBE-2ED625A9391F}" destId="{84A7ABE7-750C-4E5B-B994-97C89C46F507}" srcOrd="1" destOrd="0" presId="urn:microsoft.com/office/officeart/2005/8/layout/bProcess3"/>
    <dgm:cxn modelId="{D6CA4330-1435-4600-A275-8ED3B5C407E8}" srcId="{3D6AC7F8-2570-4C3D-B635-73DA0F4030FA}" destId="{A5A1F4FD-7C6C-492F-9226-3AB8D4C525B6}" srcOrd="5" destOrd="0" parTransId="{2F62D479-623F-4525-8199-B5FCF49AF22E}" sibTransId="{CA21B7D8-987F-4380-ACF4-4A30C074AF16}"/>
    <dgm:cxn modelId="{25165130-28B8-42B7-B133-91C7207328F0}" srcId="{3D6AC7F8-2570-4C3D-B635-73DA0F4030FA}" destId="{1C0A314E-1119-4EFD-B975-1B7CA021D952}" srcOrd="13" destOrd="0" parTransId="{38318147-47C6-4DDE-972D-A358140BB9CF}" sibTransId="{8A4D80CF-8064-4F2F-8B48-92B48520B524}"/>
    <dgm:cxn modelId="{B09EE835-593B-498E-B453-0525632893FC}" type="presOf" srcId="{CA21B7D8-987F-4380-ACF4-4A30C074AF16}" destId="{7F443FAF-164C-4A43-A6B1-D1C6E311F5FC}" srcOrd="0" destOrd="0" presId="urn:microsoft.com/office/officeart/2005/8/layout/bProcess3"/>
    <dgm:cxn modelId="{66D4E536-4B36-4E8B-94D1-E599D78753A1}" type="presOf" srcId="{2811A2F1-058E-4E25-8E21-980B8E921DAB}" destId="{F1930D61-2F67-4A89-A13E-6EB453EF9A2C}" srcOrd="0" destOrd="0" presId="urn:microsoft.com/office/officeart/2005/8/layout/bProcess3"/>
    <dgm:cxn modelId="{64F31B39-D9F3-4958-8753-957373167FB1}" type="presOf" srcId="{867C6669-2F05-4F59-9DA7-A840C7FE3FB0}" destId="{D2230053-8EA3-463D-AAAA-28F652C61201}" srcOrd="1" destOrd="0" presId="urn:microsoft.com/office/officeart/2005/8/layout/bProcess3"/>
    <dgm:cxn modelId="{63126639-F3AB-4A92-B87D-8C773DDBF8C1}" type="presOf" srcId="{FCC999D4-B4B8-4C32-959A-24F816B6DB0F}" destId="{8803D131-CB9E-408A-BA85-456375D7D9FD}" srcOrd="0" destOrd="0" presId="urn:microsoft.com/office/officeart/2005/8/layout/bProcess3"/>
    <dgm:cxn modelId="{59CFB139-5C99-48F8-855F-80591E92434E}" srcId="{3D6AC7F8-2570-4C3D-B635-73DA0F4030FA}" destId="{CAEB4E4C-CA23-4306-BE57-78E17EF186D0}" srcOrd="8" destOrd="0" parTransId="{552C0C44-D16B-43B9-B5D6-F8A14AE7AEC5}" sibTransId="{C653B72E-ABA5-41F3-84B9-300C4FC585C6}"/>
    <dgm:cxn modelId="{E0EE0E3B-4F36-4CE6-8CD1-FD764AB26E3B}" type="presOf" srcId="{E8B2BB40-2A75-48CC-8802-65DB0A5DA5EB}" destId="{00D5AE38-0E52-4939-979B-0457961F5EE0}" srcOrd="1" destOrd="0" presId="urn:microsoft.com/office/officeart/2005/8/layout/bProcess3"/>
    <dgm:cxn modelId="{1065143F-2BF3-40F5-8A8F-C1AD71E5C9C5}" srcId="{3D6AC7F8-2570-4C3D-B635-73DA0F4030FA}" destId="{C1C8BBE0-B644-4D5C-93C7-9B73CFB70E07}" srcOrd="3" destOrd="0" parTransId="{618FA805-5C6A-4C6D-A22E-2A6EA093A8F1}" sibTransId="{C5CBEDE5-B1AA-4659-BDBE-2ED625A9391F}"/>
    <dgm:cxn modelId="{36264340-D21B-4F0C-BD3B-6632390A3384}" type="presOf" srcId="{CAEB4E4C-CA23-4306-BE57-78E17EF186D0}" destId="{70510600-3F22-455F-8C27-D9D9067C1CEF}" srcOrd="0" destOrd="0" presId="urn:microsoft.com/office/officeart/2005/8/layout/bProcess3"/>
    <dgm:cxn modelId="{1E7F6C41-E3D9-4473-B535-62F8F84243B5}" type="presOf" srcId="{1FCA4154-9F84-45A2-83C5-827FA2FD82A0}" destId="{4B59DF65-5062-4909-91CE-31DF440A34F7}" srcOrd="1" destOrd="0" presId="urn:microsoft.com/office/officeart/2005/8/layout/bProcess3"/>
    <dgm:cxn modelId="{2CC5E563-FC7C-4AB4-B647-987A787A9FA6}" type="presOf" srcId="{867C6669-2F05-4F59-9DA7-A840C7FE3FB0}" destId="{382A04A8-4ADA-42C7-B15E-29C06453C841}" srcOrd="0" destOrd="0" presId="urn:microsoft.com/office/officeart/2005/8/layout/bProcess3"/>
    <dgm:cxn modelId="{217FD964-9314-44F0-BC19-F8AC16AEEAF7}" type="presOf" srcId="{BAD6DBF2-83B0-4331-8076-B117DF0C7A29}" destId="{D101CC55-F2C1-4322-A425-324C881773B4}" srcOrd="1" destOrd="0" presId="urn:microsoft.com/office/officeart/2005/8/layout/bProcess3"/>
    <dgm:cxn modelId="{B8482C6B-4AB3-4750-B742-7B95F1E96FDB}" type="presOf" srcId="{A5282A4B-4A9C-4578-AE31-7E9C39A63D2B}" destId="{991B979F-A064-452E-A4B0-2DEFA71DD1C1}" srcOrd="0" destOrd="0" presId="urn:microsoft.com/office/officeart/2005/8/layout/bProcess3"/>
    <dgm:cxn modelId="{FA7B096F-5BAD-4BA8-ABDC-669FDA987EF4}" type="presOf" srcId="{4482B29D-8B11-44D2-906A-82AA398C06CB}" destId="{6B747BF6-E2A2-4AC6-930A-2F9C8A14D345}" srcOrd="0" destOrd="0" presId="urn:microsoft.com/office/officeart/2005/8/layout/bProcess3"/>
    <dgm:cxn modelId="{7F221E72-918B-4DC5-A442-17C73996A40C}" type="presOf" srcId="{1C0A314E-1119-4EFD-B975-1B7CA021D952}" destId="{892FEA43-6EA2-4697-B83F-DDB46CA4498D}" srcOrd="0" destOrd="0" presId="urn:microsoft.com/office/officeart/2005/8/layout/bProcess3"/>
    <dgm:cxn modelId="{75FFBB55-94AF-4610-A417-B8059D81FE7B}" srcId="{3D6AC7F8-2570-4C3D-B635-73DA0F4030FA}" destId="{86A0CC72-FAE0-401C-AC4C-41E5C31E10F6}" srcOrd="0" destOrd="0" parTransId="{287055C9-6727-43BD-AA35-62179258ACB6}" sibTransId="{FCC999D4-B4B8-4C32-959A-24F816B6DB0F}"/>
    <dgm:cxn modelId="{1903F476-93D3-4496-8B09-EA1BE782F4D9}" type="presOf" srcId="{9BB753F3-3599-4414-90C7-EC05F63B2D4C}" destId="{BC965594-A9DC-4FA1-B2E8-01B9215E92BF}" srcOrd="0" destOrd="0" presId="urn:microsoft.com/office/officeart/2005/8/layout/bProcess3"/>
    <dgm:cxn modelId="{08916958-BD6B-4B6E-A6B9-1880363EDCE2}" type="presOf" srcId="{BAD6DBF2-83B0-4331-8076-B117DF0C7A29}" destId="{D45242A2-65E1-4EF4-ACD4-7D58B51C99C9}" srcOrd="0" destOrd="0" presId="urn:microsoft.com/office/officeart/2005/8/layout/bProcess3"/>
    <dgm:cxn modelId="{1CDE0D7E-565E-451D-82B9-2A8E8ADDDFD7}" type="presOf" srcId="{86A0CC72-FAE0-401C-AC4C-41E5C31E10F6}" destId="{758D387C-F395-4894-835C-86FE9DA52C73}" srcOrd="0" destOrd="0" presId="urn:microsoft.com/office/officeart/2005/8/layout/bProcess3"/>
    <dgm:cxn modelId="{ACED3E7E-7E52-42C7-A4CC-E625A110939F}" type="presOf" srcId="{A5282A4B-4A9C-4578-AE31-7E9C39A63D2B}" destId="{28BA8F7F-EF08-4440-8DC2-E487640979EA}" srcOrd="1" destOrd="0" presId="urn:microsoft.com/office/officeart/2005/8/layout/bProcess3"/>
    <dgm:cxn modelId="{60029D81-8549-44D6-B7FB-EBC342AE8A5F}" type="presOf" srcId="{D90E795A-22B4-4BD6-BE2A-D4ECCE080A5B}" destId="{5AABD162-C5BA-4FF5-A343-0A0DB66A83EA}" srcOrd="1" destOrd="0" presId="urn:microsoft.com/office/officeart/2005/8/layout/bProcess3"/>
    <dgm:cxn modelId="{3B0FDB82-E831-4565-9A7B-0D2F8C83DB0C}" type="presOf" srcId="{3D6AC7F8-2570-4C3D-B635-73DA0F4030FA}" destId="{3D92EB85-78B7-4B05-A0CC-97E9339DDD2D}" srcOrd="0" destOrd="0" presId="urn:microsoft.com/office/officeart/2005/8/layout/bProcess3"/>
    <dgm:cxn modelId="{B62B0A88-8130-4316-9160-02818634B279}" type="presOf" srcId="{E8B2BB40-2A75-48CC-8802-65DB0A5DA5EB}" destId="{F9B677A5-249E-4E10-9984-7C2B39D0CF1C}" srcOrd="0" destOrd="0" presId="urn:microsoft.com/office/officeart/2005/8/layout/bProcess3"/>
    <dgm:cxn modelId="{9175698C-EF43-4B56-84D4-1656D2A5EA88}" srcId="{3D6AC7F8-2570-4C3D-B635-73DA0F4030FA}" destId="{8AB26BFD-4E56-4103-B336-C4EFD0B40C2A}" srcOrd="4" destOrd="0" parTransId="{CFC643E6-944E-4530-BDA4-7BB51AAD5A92}" sibTransId="{867C6669-2F05-4F59-9DA7-A840C7FE3FB0}"/>
    <dgm:cxn modelId="{E4D5548F-60FC-44D2-AB45-060BF43AFDCF}" srcId="{3D6AC7F8-2570-4C3D-B635-73DA0F4030FA}" destId="{7F1A70C8-089F-48B9-A7EC-8931C635A04C}" srcOrd="1" destOrd="0" parTransId="{589EE4AB-E63E-44B2-85ED-BFBDF8EF7A42}" sibTransId="{A5282A4B-4A9C-4578-AE31-7E9C39A63D2B}"/>
    <dgm:cxn modelId="{24F81691-F412-42C8-975F-D7CEB13CB603}" srcId="{3D6AC7F8-2570-4C3D-B635-73DA0F4030FA}" destId="{2811A2F1-058E-4E25-8E21-980B8E921DAB}" srcOrd="7" destOrd="0" parTransId="{9772C4E7-68F1-4B87-BD98-5CD536DE217A}" sibTransId="{D90E795A-22B4-4BD6-BE2A-D4ECCE080A5B}"/>
    <dgm:cxn modelId="{38038392-CF23-4754-8F4A-DE78AA8B8831}" type="presOf" srcId="{D90E795A-22B4-4BD6-BE2A-D4ECCE080A5B}" destId="{3C64287F-BA0B-4500-A3D3-61129A629AA6}" srcOrd="0" destOrd="0" presId="urn:microsoft.com/office/officeart/2005/8/layout/bProcess3"/>
    <dgm:cxn modelId="{647785A1-6174-4EE1-B9E9-A91878ECC389}" srcId="{3D6AC7F8-2570-4C3D-B635-73DA0F4030FA}" destId="{69497229-DE8B-4DF2-950F-F815853A3E7C}" srcOrd="12" destOrd="0" parTransId="{0F710836-3E6C-405E-9634-D050186F7621}" sibTransId="{E8B2BB40-2A75-48CC-8802-65DB0A5DA5EB}"/>
    <dgm:cxn modelId="{E9F586AA-EF1E-4761-BC93-087D3143E577}" type="presOf" srcId="{737D04AC-EC80-4AD3-BAB6-30A4C9E90F16}" destId="{55EA32C4-06A8-42E7-92BF-FADC561D3DF5}" srcOrd="0" destOrd="0" presId="urn:microsoft.com/office/officeart/2005/8/layout/bProcess3"/>
    <dgm:cxn modelId="{855C47B0-0480-4725-B8D5-3884BFF90E7A}" type="presOf" srcId="{A25D3A83-5A5F-4132-82E7-543521481CD1}" destId="{ACC7C801-4EEF-4FD5-8B45-FF503EE3BA6E}" srcOrd="0" destOrd="0" presId="urn:microsoft.com/office/officeart/2005/8/layout/bProcess3"/>
    <dgm:cxn modelId="{55E809B7-1407-402C-9478-C09C46FB3D0C}" type="presOf" srcId="{1FCA4154-9F84-45A2-83C5-827FA2FD82A0}" destId="{8019D5CE-A9B7-4B04-96E0-E9557CB80246}" srcOrd="0" destOrd="0" presId="urn:microsoft.com/office/officeart/2005/8/layout/bProcess3"/>
    <dgm:cxn modelId="{7E9798B7-C189-4270-A271-B0CC2E67C985}" srcId="{3D6AC7F8-2570-4C3D-B635-73DA0F4030FA}" destId="{62470447-3F56-49ED-B5A2-36A5C06E2D09}" srcOrd="14" destOrd="0" parTransId="{C8CCDFA1-0611-4272-B812-6EBDC31D1707}" sibTransId="{35187416-885D-4D1D-8107-E820D51973A8}"/>
    <dgm:cxn modelId="{18EF3EC2-754B-4B2E-A287-55A2C8D93790}" srcId="{3D6AC7F8-2570-4C3D-B635-73DA0F4030FA}" destId="{737D04AC-EC80-4AD3-BAB6-30A4C9E90F16}" srcOrd="6" destOrd="0" parTransId="{7EBA8BB0-922D-4B2C-A6F5-CFE5173363FD}" sibTransId="{838DE2D5-32A9-47C8-9111-81FC0CD18DBF}"/>
    <dgm:cxn modelId="{038813C3-BDC1-4080-BD41-73DBB5B76F7C}" type="presOf" srcId="{A5A1F4FD-7C6C-492F-9226-3AB8D4C525B6}" destId="{A760063F-F5EA-498D-81F4-E91C51F8D527}" srcOrd="0" destOrd="0" presId="urn:microsoft.com/office/officeart/2005/8/layout/bProcess3"/>
    <dgm:cxn modelId="{1C865CC3-2D44-40AD-B84E-50788A6FA23A}" type="presOf" srcId="{2B9A5DAF-8CAB-4703-AA77-00E378C2EE29}" destId="{FEBFB94C-2758-4D58-8692-914AE296ECC6}" srcOrd="1" destOrd="0" presId="urn:microsoft.com/office/officeart/2005/8/layout/bProcess3"/>
    <dgm:cxn modelId="{122F67C5-15E9-4D7D-8F3A-2659114E70F9}" srcId="{3D6AC7F8-2570-4C3D-B635-73DA0F4030FA}" destId="{F8BEC398-D7B5-4FD8-8DFF-F983ABDFBADB}" srcOrd="2" destOrd="0" parTransId="{5ACC777B-2D80-42B6-B25A-9416C9F38E99}" sibTransId="{2B9A5DAF-8CAB-4703-AA77-00E378C2EE29}"/>
    <dgm:cxn modelId="{CDEF09D1-1F51-40D3-AA3A-E057BD2B2F99}" type="presOf" srcId="{F8D6F5ED-8DCA-44AA-AE54-38994CF5C03E}" destId="{CAA2A4B6-23BD-4097-AFCD-539418019A7B}" srcOrd="1" destOrd="0" presId="urn:microsoft.com/office/officeart/2005/8/layout/bProcess3"/>
    <dgm:cxn modelId="{78CE25D2-5124-45D5-ABA0-9ACF25D8452A}" srcId="{3D6AC7F8-2570-4C3D-B635-73DA0F4030FA}" destId="{4482B29D-8B11-44D2-906A-82AA398C06CB}" srcOrd="9" destOrd="0" parTransId="{1A471214-DFDA-4C2F-902C-F423248BEBCA}" sibTransId="{F8D6F5ED-8DCA-44AA-AE54-38994CF5C03E}"/>
    <dgm:cxn modelId="{468F8FD4-8520-4631-AF4B-412271D00FC2}" type="presOf" srcId="{69497229-DE8B-4DF2-950F-F815853A3E7C}" destId="{ABAACB5D-BD83-4A55-9363-AD40615CD7CB}" srcOrd="0" destOrd="0" presId="urn:microsoft.com/office/officeart/2005/8/layout/bProcess3"/>
    <dgm:cxn modelId="{3C1367DA-CB49-485A-A3DA-7C2C58B5A8D3}" type="presOf" srcId="{8A4D80CF-8064-4F2F-8B48-92B48520B524}" destId="{7A868CBD-269E-45C0-9A4D-7BFF77A4DC6F}" srcOrd="0" destOrd="0" presId="urn:microsoft.com/office/officeart/2005/8/layout/bProcess3"/>
    <dgm:cxn modelId="{761480E1-2CA2-42D3-9AEE-0DC0DEF3B154}" type="presOf" srcId="{8A4D80CF-8064-4F2F-8B48-92B48520B524}" destId="{B291FF0D-895F-45DB-BEEB-4F1C9EBC6EF8}" srcOrd="1" destOrd="0" presId="urn:microsoft.com/office/officeart/2005/8/layout/bProcess3"/>
    <dgm:cxn modelId="{0F0323E3-9651-4499-9A75-92BC7FAF65FF}" type="presOf" srcId="{F8BEC398-D7B5-4FD8-8DFF-F983ABDFBADB}" destId="{088BEF0F-8701-4B2B-A116-6697473D70CA}" srcOrd="0" destOrd="0" presId="urn:microsoft.com/office/officeart/2005/8/layout/bProcess3"/>
    <dgm:cxn modelId="{7A3FE2E4-378C-4013-9E27-9047A4888AD8}" type="presOf" srcId="{838DE2D5-32A9-47C8-9111-81FC0CD18DBF}" destId="{103FA2D7-8BA6-4183-83E2-44AEA28A811A}" srcOrd="1" destOrd="0" presId="urn:microsoft.com/office/officeart/2005/8/layout/bProcess3"/>
    <dgm:cxn modelId="{4EB878E5-2C84-4EED-84EB-53BD875E1903}" type="presOf" srcId="{838DE2D5-32A9-47C8-9111-81FC0CD18DBF}" destId="{255A6D49-A51B-4F3C-80B4-7ADAE1BB316D}" srcOrd="0" destOrd="0" presId="urn:microsoft.com/office/officeart/2005/8/layout/bProcess3"/>
    <dgm:cxn modelId="{B58633E6-B036-468B-8338-57946E4F1F92}" type="presOf" srcId="{8AB26BFD-4E56-4103-B336-C4EFD0B40C2A}" destId="{28E9F1D6-79CA-452E-8FF6-7B7C937C2240}" srcOrd="0" destOrd="0" presId="urn:microsoft.com/office/officeart/2005/8/layout/bProcess3"/>
    <dgm:cxn modelId="{842843F7-FAAF-420B-A88C-E3092551DB98}" srcId="{3D6AC7F8-2570-4C3D-B635-73DA0F4030FA}" destId="{9BB753F3-3599-4414-90C7-EC05F63B2D4C}" srcOrd="11" destOrd="0" parTransId="{BB921F27-8132-4C4B-8D24-765D76A1322C}" sibTransId="{BAD6DBF2-83B0-4331-8076-B117DF0C7A29}"/>
    <dgm:cxn modelId="{45FB0EF8-8E4E-4CC9-87DF-CA096F446B37}" type="presOf" srcId="{FCC999D4-B4B8-4C32-959A-24F816B6DB0F}" destId="{D187E936-97D4-431B-90F2-376D71EBC97B}" srcOrd="1" destOrd="0" presId="urn:microsoft.com/office/officeart/2005/8/layout/bProcess3"/>
    <dgm:cxn modelId="{828941F9-FAE4-456D-9D70-727483BC81F3}" type="presOf" srcId="{C653B72E-ABA5-41F3-84B9-300C4FC585C6}" destId="{DCD73830-825D-4350-AE74-0C19B9583D4D}" srcOrd="0" destOrd="0" presId="urn:microsoft.com/office/officeart/2005/8/layout/bProcess3"/>
    <dgm:cxn modelId="{9A7517FB-D914-4675-8506-BA77605723B3}" type="presOf" srcId="{2B9A5DAF-8CAB-4703-AA77-00E378C2EE29}" destId="{6B0BD050-2DB9-4B63-8C10-5C0D4FB691FC}" srcOrd="0" destOrd="0" presId="urn:microsoft.com/office/officeart/2005/8/layout/bProcess3"/>
    <dgm:cxn modelId="{D31EE7AA-4DF2-4D8F-A666-74F070B731A3}" type="presParOf" srcId="{3D92EB85-78B7-4B05-A0CC-97E9339DDD2D}" destId="{758D387C-F395-4894-835C-86FE9DA52C73}" srcOrd="0" destOrd="0" presId="urn:microsoft.com/office/officeart/2005/8/layout/bProcess3"/>
    <dgm:cxn modelId="{387FEE3D-E2F6-4BDB-B060-11353A2C88D3}" type="presParOf" srcId="{3D92EB85-78B7-4B05-A0CC-97E9339DDD2D}" destId="{8803D131-CB9E-408A-BA85-456375D7D9FD}" srcOrd="1" destOrd="0" presId="urn:microsoft.com/office/officeart/2005/8/layout/bProcess3"/>
    <dgm:cxn modelId="{D3A14136-6E9A-4298-82FD-0F93B7AEEFC2}" type="presParOf" srcId="{8803D131-CB9E-408A-BA85-456375D7D9FD}" destId="{D187E936-97D4-431B-90F2-376D71EBC97B}" srcOrd="0" destOrd="0" presId="urn:microsoft.com/office/officeart/2005/8/layout/bProcess3"/>
    <dgm:cxn modelId="{02E98817-643D-4F67-8AA5-CD4C8723666B}" type="presParOf" srcId="{3D92EB85-78B7-4B05-A0CC-97E9339DDD2D}" destId="{520CAAC1-E9F5-4101-B67E-1601212966BD}" srcOrd="2" destOrd="0" presId="urn:microsoft.com/office/officeart/2005/8/layout/bProcess3"/>
    <dgm:cxn modelId="{78FA7AED-3EF4-437A-87C8-73912E50BE79}" type="presParOf" srcId="{3D92EB85-78B7-4B05-A0CC-97E9339DDD2D}" destId="{991B979F-A064-452E-A4B0-2DEFA71DD1C1}" srcOrd="3" destOrd="0" presId="urn:microsoft.com/office/officeart/2005/8/layout/bProcess3"/>
    <dgm:cxn modelId="{CA9390CC-0B5E-4118-AFC8-7A173596A428}" type="presParOf" srcId="{991B979F-A064-452E-A4B0-2DEFA71DD1C1}" destId="{28BA8F7F-EF08-4440-8DC2-E487640979EA}" srcOrd="0" destOrd="0" presId="urn:microsoft.com/office/officeart/2005/8/layout/bProcess3"/>
    <dgm:cxn modelId="{8F8C95F2-9473-4402-9578-D8F0665BA2D0}" type="presParOf" srcId="{3D92EB85-78B7-4B05-A0CC-97E9339DDD2D}" destId="{088BEF0F-8701-4B2B-A116-6697473D70CA}" srcOrd="4" destOrd="0" presId="urn:microsoft.com/office/officeart/2005/8/layout/bProcess3"/>
    <dgm:cxn modelId="{1D565993-E4D9-4A41-B6E5-29D533DA1820}" type="presParOf" srcId="{3D92EB85-78B7-4B05-A0CC-97E9339DDD2D}" destId="{6B0BD050-2DB9-4B63-8C10-5C0D4FB691FC}" srcOrd="5" destOrd="0" presId="urn:microsoft.com/office/officeart/2005/8/layout/bProcess3"/>
    <dgm:cxn modelId="{1F887D9A-F173-466E-BB5C-16250C05347F}" type="presParOf" srcId="{6B0BD050-2DB9-4B63-8C10-5C0D4FB691FC}" destId="{FEBFB94C-2758-4D58-8692-914AE296ECC6}" srcOrd="0" destOrd="0" presId="urn:microsoft.com/office/officeart/2005/8/layout/bProcess3"/>
    <dgm:cxn modelId="{5F38EB84-D72F-4289-AE5B-2303B78381F5}" type="presParOf" srcId="{3D92EB85-78B7-4B05-A0CC-97E9339DDD2D}" destId="{A169F157-364F-4E8C-8D27-0050642A078A}" srcOrd="6" destOrd="0" presId="urn:microsoft.com/office/officeart/2005/8/layout/bProcess3"/>
    <dgm:cxn modelId="{027AA51A-F925-4B0C-8B80-403C313F93CA}" type="presParOf" srcId="{3D92EB85-78B7-4B05-A0CC-97E9339DDD2D}" destId="{F5B4BE06-A4E8-433C-BCD1-ABA1AF94F068}" srcOrd="7" destOrd="0" presId="urn:microsoft.com/office/officeart/2005/8/layout/bProcess3"/>
    <dgm:cxn modelId="{0937C3AA-3D2E-414D-A8AD-341B00471CBA}" type="presParOf" srcId="{F5B4BE06-A4E8-433C-BCD1-ABA1AF94F068}" destId="{84A7ABE7-750C-4E5B-B994-97C89C46F507}" srcOrd="0" destOrd="0" presId="urn:microsoft.com/office/officeart/2005/8/layout/bProcess3"/>
    <dgm:cxn modelId="{5A6A9646-BCF1-4C84-BE33-B165F3D93690}" type="presParOf" srcId="{3D92EB85-78B7-4B05-A0CC-97E9339DDD2D}" destId="{28E9F1D6-79CA-452E-8FF6-7B7C937C2240}" srcOrd="8" destOrd="0" presId="urn:microsoft.com/office/officeart/2005/8/layout/bProcess3"/>
    <dgm:cxn modelId="{20051D18-28DB-40CF-9342-EB3704544B5A}" type="presParOf" srcId="{3D92EB85-78B7-4B05-A0CC-97E9339DDD2D}" destId="{382A04A8-4ADA-42C7-B15E-29C06453C841}" srcOrd="9" destOrd="0" presId="urn:microsoft.com/office/officeart/2005/8/layout/bProcess3"/>
    <dgm:cxn modelId="{9EB9E927-81C5-4CB4-8009-F195360BFEEC}" type="presParOf" srcId="{382A04A8-4ADA-42C7-B15E-29C06453C841}" destId="{D2230053-8EA3-463D-AAAA-28F652C61201}" srcOrd="0" destOrd="0" presId="urn:microsoft.com/office/officeart/2005/8/layout/bProcess3"/>
    <dgm:cxn modelId="{CA6D2E12-A2E9-4319-9DDB-EF265E16FA71}" type="presParOf" srcId="{3D92EB85-78B7-4B05-A0CC-97E9339DDD2D}" destId="{A760063F-F5EA-498D-81F4-E91C51F8D527}" srcOrd="10" destOrd="0" presId="urn:microsoft.com/office/officeart/2005/8/layout/bProcess3"/>
    <dgm:cxn modelId="{A8A25F35-0DA3-4497-ACA7-C4FCD42D6AA4}" type="presParOf" srcId="{3D92EB85-78B7-4B05-A0CC-97E9339DDD2D}" destId="{7F443FAF-164C-4A43-A6B1-D1C6E311F5FC}" srcOrd="11" destOrd="0" presId="urn:microsoft.com/office/officeart/2005/8/layout/bProcess3"/>
    <dgm:cxn modelId="{1F6F7B45-6658-436B-ABE5-D629A380AB72}" type="presParOf" srcId="{7F443FAF-164C-4A43-A6B1-D1C6E311F5FC}" destId="{866E4AC7-DC7F-4396-B098-C51D665D4D91}" srcOrd="0" destOrd="0" presId="urn:microsoft.com/office/officeart/2005/8/layout/bProcess3"/>
    <dgm:cxn modelId="{B1F19AF5-A862-4A92-864A-752E05340B4C}" type="presParOf" srcId="{3D92EB85-78B7-4B05-A0CC-97E9339DDD2D}" destId="{55EA32C4-06A8-42E7-92BF-FADC561D3DF5}" srcOrd="12" destOrd="0" presId="urn:microsoft.com/office/officeart/2005/8/layout/bProcess3"/>
    <dgm:cxn modelId="{D5C4B766-F13E-4DF1-8CD5-C9BB0F37CCCD}" type="presParOf" srcId="{3D92EB85-78B7-4B05-A0CC-97E9339DDD2D}" destId="{255A6D49-A51B-4F3C-80B4-7ADAE1BB316D}" srcOrd="13" destOrd="0" presId="urn:microsoft.com/office/officeart/2005/8/layout/bProcess3"/>
    <dgm:cxn modelId="{F758B32B-CBC3-4EF6-A2FC-C38D45B06CDD}" type="presParOf" srcId="{255A6D49-A51B-4F3C-80B4-7ADAE1BB316D}" destId="{103FA2D7-8BA6-4183-83E2-44AEA28A811A}" srcOrd="0" destOrd="0" presId="urn:microsoft.com/office/officeart/2005/8/layout/bProcess3"/>
    <dgm:cxn modelId="{193905F2-C419-434C-B372-74DF8489694C}" type="presParOf" srcId="{3D92EB85-78B7-4B05-A0CC-97E9339DDD2D}" destId="{F1930D61-2F67-4A89-A13E-6EB453EF9A2C}" srcOrd="14" destOrd="0" presId="urn:microsoft.com/office/officeart/2005/8/layout/bProcess3"/>
    <dgm:cxn modelId="{17169AB6-153B-4E00-86DF-33A98FC0382C}" type="presParOf" srcId="{3D92EB85-78B7-4B05-A0CC-97E9339DDD2D}" destId="{3C64287F-BA0B-4500-A3D3-61129A629AA6}" srcOrd="15" destOrd="0" presId="urn:microsoft.com/office/officeart/2005/8/layout/bProcess3"/>
    <dgm:cxn modelId="{23B32E6F-FF75-4844-9F64-1ACBCEFAE256}" type="presParOf" srcId="{3C64287F-BA0B-4500-A3D3-61129A629AA6}" destId="{5AABD162-C5BA-4FF5-A343-0A0DB66A83EA}" srcOrd="0" destOrd="0" presId="urn:microsoft.com/office/officeart/2005/8/layout/bProcess3"/>
    <dgm:cxn modelId="{DAA55A20-9E07-456B-867A-36D11FD81570}" type="presParOf" srcId="{3D92EB85-78B7-4B05-A0CC-97E9339DDD2D}" destId="{70510600-3F22-455F-8C27-D9D9067C1CEF}" srcOrd="16" destOrd="0" presId="urn:microsoft.com/office/officeart/2005/8/layout/bProcess3"/>
    <dgm:cxn modelId="{B3DE0B6C-CE86-415B-BA18-91160D87DD8C}" type="presParOf" srcId="{3D92EB85-78B7-4B05-A0CC-97E9339DDD2D}" destId="{DCD73830-825D-4350-AE74-0C19B9583D4D}" srcOrd="17" destOrd="0" presId="urn:microsoft.com/office/officeart/2005/8/layout/bProcess3"/>
    <dgm:cxn modelId="{BA4D0BC1-A482-42CC-8281-AC206753F8C5}" type="presParOf" srcId="{DCD73830-825D-4350-AE74-0C19B9583D4D}" destId="{88F92822-D75F-4D2D-8D01-28EB9621F5E8}" srcOrd="0" destOrd="0" presId="urn:microsoft.com/office/officeart/2005/8/layout/bProcess3"/>
    <dgm:cxn modelId="{2677093C-4929-4D9E-9651-61D708711894}" type="presParOf" srcId="{3D92EB85-78B7-4B05-A0CC-97E9339DDD2D}" destId="{6B747BF6-E2A2-4AC6-930A-2F9C8A14D345}" srcOrd="18" destOrd="0" presId="urn:microsoft.com/office/officeart/2005/8/layout/bProcess3"/>
    <dgm:cxn modelId="{B2A3621D-FD9E-43BB-AFD9-D16D9BC1AE40}" type="presParOf" srcId="{3D92EB85-78B7-4B05-A0CC-97E9339DDD2D}" destId="{E5551C96-5631-480F-955A-A01374B354C1}" srcOrd="19" destOrd="0" presId="urn:microsoft.com/office/officeart/2005/8/layout/bProcess3"/>
    <dgm:cxn modelId="{0762727A-86F8-43DC-8DB3-7F3E7F87B5BC}" type="presParOf" srcId="{E5551C96-5631-480F-955A-A01374B354C1}" destId="{CAA2A4B6-23BD-4097-AFCD-539418019A7B}" srcOrd="0" destOrd="0" presId="urn:microsoft.com/office/officeart/2005/8/layout/bProcess3"/>
    <dgm:cxn modelId="{A53C13F3-A9FB-4796-B445-F2468C8F87E5}" type="presParOf" srcId="{3D92EB85-78B7-4B05-A0CC-97E9339DDD2D}" destId="{ACC7C801-4EEF-4FD5-8B45-FF503EE3BA6E}" srcOrd="20" destOrd="0" presId="urn:microsoft.com/office/officeart/2005/8/layout/bProcess3"/>
    <dgm:cxn modelId="{E2A992EE-401F-4DA3-830F-D59DA8B18BA6}" type="presParOf" srcId="{3D92EB85-78B7-4B05-A0CC-97E9339DDD2D}" destId="{8019D5CE-A9B7-4B04-96E0-E9557CB80246}" srcOrd="21" destOrd="0" presId="urn:microsoft.com/office/officeart/2005/8/layout/bProcess3"/>
    <dgm:cxn modelId="{E1C04185-7E2A-45CD-AB4F-103B43B523BA}" type="presParOf" srcId="{8019D5CE-A9B7-4B04-96E0-E9557CB80246}" destId="{4B59DF65-5062-4909-91CE-31DF440A34F7}" srcOrd="0" destOrd="0" presId="urn:microsoft.com/office/officeart/2005/8/layout/bProcess3"/>
    <dgm:cxn modelId="{72979424-3E44-4CEB-9870-4638194AF1F7}" type="presParOf" srcId="{3D92EB85-78B7-4B05-A0CC-97E9339DDD2D}" destId="{BC965594-A9DC-4FA1-B2E8-01B9215E92BF}" srcOrd="22" destOrd="0" presId="urn:microsoft.com/office/officeart/2005/8/layout/bProcess3"/>
    <dgm:cxn modelId="{9DD4A13B-5D5E-4DA8-92F1-E535E04E4664}" type="presParOf" srcId="{3D92EB85-78B7-4B05-A0CC-97E9339DDD2D}" destId="{D45242A2-65E1-4EF4-ACD4-7D58B51C99C9}" srcOrd="23" destOrd="0" presId="urn:microsoft.com/office/officeart/2005/8/layout/bProcess3"/>
    <dgm:cxn modelId="{08E70A7D-1610-450A-BBBF-1B16DEC6FD94}" type="presParOf" srcId="{D45242A2-65E1-4EF4-ACD4-7D58B51C99C9}" destId="{D101CC55-F2C1-4322-A425-324C881773B4}" srcOrd="0" destOrd="0" presId="urn:microsoft.com/office/officeart/2005/8/layout/bProcess3"/>
    <dgm:cxn modelId="{92C5391A-6642-41BE-9B29-B324E69376C5}" type="presParOf" srcId="{3D92EB85-78B7-4B05-A0CC-97E9339DDD2D}" destId="{ABAACB5D-BD83-4A55-9363-AD40615CD7CB}" srcOrd="24" destOrd="0" presId="urn:microsoft.com/office/officeart/2005/8/layout/bProcess3"/>
    <dgm:cxn modelId="{2B0938FD-F6FA-4F95-9ED9-9308DC71FE00}" type="presParOf" srcId="{3D92EB85-78B7-4B05-A0CC-97E9339DDD2D}" destId="{F9B677A5-249E-4E10-9984-7C2B39D0CF1C}" srcOrd="25" destOrd="0" presId="urn:microsoft.com/office/officeart/2005/8/layout/bProcess3"/>
    <dgm:cxn modelId="{C5A79303-E374-4B90-AD1F-E618EE0AE19E}" type="presParOf" srcId="{F9B677A5-249E-4E10-9984-7C2B39D0CF1C}" destId="{00D5AE38-0E52-4939-979B-0457961F5EE0}" srcOrd="0" destOrd="0" presId="urn:microsoft.com/office/officeart/2005/8/layout/bProcess3"/>
    <dgm:cxn modelId="{544EE4DA-93E5-42E0-9CAE-630E2763EA2D}" type="presParOf" srcId="{3D92EB85-78B7-4B05-A0CC-97E9339DDD2D}" destId="{892FEA43-6EA2-4697-B83F-DDB46CA4498D}" srcOrd="26" destOrd="0" presId="urn:microsoft.com/office/officeart/2005/8/layout/bProcess3"/>
    <dgm:cxn modelId="{A852D6E3-D534-4BB8-B6D6-2516771E24B7}" type="presParOf" srcId="{3D92EB85-78B7-4B05-A0CC-97E9339DDD2D}" destId="{7A868CBD-269E-45C0-9A4D-7BFF77A4DC6F}" srcOrd="27" destOrd="0" presId="urn:microsoft.com/office/officeart/2005/8/layout/bProcess3"/>
    <dgm:cxn modelId="{D2D747EF-0ABB-43B6-9535-77795C3B902C}" type="presParOf" srcId="{7A868CBD-269E-45C0-9A4D-7BFF77A4DC6F}" destId="{B291FF0D-895F-45DB-BEEB-4F1C9EBC6EF8}" srcOrd="0" destOrd="0" presId="urn:microsoft.com/office/officeart/2005/8/layout/bProcess3"/>
    <dgm:cxn modelId="{34678122-B1A2-41F0-B2A6-0603A186955A}" type="presParOf" srcId="{3D92EB85-78B7-4B05-A0CC-97E9339DDD2D}" destId="{0970C491-7506-4129-9AC9-609012F4460E}" srcOrd="2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3D131-CB9E-408A-BA85-456375D7D9FD}">
      <dsp:nvSpPr>
        <dsp:cNvPr id="0" name=""/>
        <dsp:cNvSpPr/>
      </dsp:nvSpPr>
      <dsp:spPr>
        <a:xfrm>
          <a:off x="1948937" y="780827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2145333" y="824317"/>
        <a:ext cx="22283" cy="4461"/>
      </dsp:txXfrm>
    </dsp:sp>
    <dsp:sp modelId="{758D387C-F395-4894-835C-86FE9DA52C73}">
      <dsp:nvSpPr>
        <dsp:cNvPr id="0" name=""/>
        <dsp:cNvSpPr/>
      </dsp:nvSpPr>
      <dsp:spPr>
        <a:xfrm>
          <a:off x="13017" y="245231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Формирование идеи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дек 20 – март 21</a:t>
          </a:r>
        </a:p>
      </dsp:txBody>
      <dsp:txXfrm>
        <a:off x="13017" y="245231"/>
        <a:ext cx="1937720" cy="1162632"/>
      </dsp:txXfrm>
    </dsp:sp>
    <dsp:sp modelId="{991B979F-A064-452E-A4B0-2DEFA71DD1C1}">
      <dsp:nvSpPr>
        <dsp:cNvPr id="0" name=""/>
        <dsp:cNvSpPr/>
      </dsp:nvSpPr>
      <dsp:spPr>
        <a:xfrm>
          <a:off x="4332333" y="780827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4528729" y="824317"/>
        <a:ext cx="22283" cy="4461"/>
      </dsp:txXfrm>
    </dsp:sp>
    <dsp:sp modelId="{520CAAC1-E9F5-4101-B67E-1601212966BD}">
      <dsp:nvSpPr>
        <dsp:cNvPr id="0" name=""/>
        <dsp:cNvSpPr/>
      </dsp:nvSpPr>
      <dsp:spPr>
        <a:xfrm>
          <a:off x="2396413" y="245231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Поиск команды, создание </a:t>
          </a:r>
          <a:r>
            <a:rPr lang="en-US" sz="1800" kern="1200" dirty="0">
              <a:latin typeface="Monserrat"/>
            </a:rPr>
            <a:t>MVP</a:t>
          </a:r>
          <a:endParaRPr lang="ru-RU" sz="1800" kern="1200" dirty="0">
            <a:latin typeface="Monserrat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Monserrat"/>
            </a:rPr>
            <a:t>апр</a:t>
          </a:r>
          <a:r>
            <a:rPr lang="ru-RU" sz="1800" kern="1200" dirty="0">
              <a:latin typeface="Monserrat"/>
            </a:rPr>
            <a:t> 21 – июнь 21</a:t>
          </a:r>
        </a:p>
      </dsp:txBody>
      <dsp:txXfrm>
        <a:off x="2396413" y="245231"/>
        <a:ext cx="1937720" cy="1162632"/>
      </dsp:txXfrm>
    </dsp:sp>
    <dsp:sp modelId="{6B0BD050-2DB9-4B63-8C10-5C0D4FB691FC}">
      <dsp:nvSpPr>
        <dsp:cNvPr id="0" name=""/>
        <dsp:cNvSpPr/>
      </dsp:nvSpPr>
      <dsp:spPr>
        <a:xfrm>
          <a:off x="6715730" y="780827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6912126" y="824317"/>
        <a:ext cx="22283" cy="4461"/>
      </dsp:txXfrm>
    </dsp:sp>
    <dsp:sp modelId="{088BEF0F-8701-4B2B-A116-6697473D70CA}">
      <dsp:nvSpPr>
        <dsp:cNvPr id="0" name=""/>
        <dsp:cNvSpPr/>
      </dsp:nvSpPr>
      <dsp:spPr>
        <a:xfrm>
          <a:off x="4779809" y="245231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Запуск </a:t>
          </a:r>
          <a:r>
            <a:rPr lang="en-US" sz="1800" kern="1200" dirty="0">
              <a:latin typeface="Monserrat"/>
            </a:rPr>
            <a:t>MVP</a:t>
          </a:r>
          <a:endParaRPr lang="ru-RU" sz="1800" kern="1200" dirty="0">
            <a:latin typeface="Monserrat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июнь 21 – сен 21</a:t>
          </a:r>
        </a:p>
      </dsp:txBody>
      <dsp:txXfrm>
        <a:off x="4779809" y="245231"/>
        <a:ext cx="1937720" cy="1162632"/>
      </dsp:txXfrm>
    </dsp:sp>
    <dsp:sp modelId="{F5B4BE06-A4E8-433C-BCD1-ABA1AF94F068}">
      <dsp:nvSpPr>
        <dsp:cNvPr id="0" name=""/>
        <dsp:cNvSpPr/>
      </dsp:nvSpPr>
      <dsp:spPr>
        <a:xfrm>
          <a:off x="9099126" y="780827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9295522" y="824317"/>
        <a:ext cx="22283" cy="4461"/>
      </dsp:txXfrm>
    </dsp:sp>
    <dsp:sp modelId="{A169F157-364F-4E8C-8D27-0050642A078A}">
      <dsp:nvSpPr>
        <dsp:cNvPr id="0" name=""/>
        <dsp:cNvSpPr/>
      </dsp:nvSpPr>
      <dsp:spPr>
        <a:xfrm>
          <a:off x="7163206" y="245231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Добавлений функций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сен 21 – </a:t>
          </a:r>
          <a:r>
            <a:rPr lang="ru-RU" sz="1800" kern="1200" dirty="0" err="1">
              <a:latin typeface="Monserrat"/>
            </a:rPr>
            <a:t>янв</a:t>
          </a:r>
          <a:r>
            <a:rPr lang="ru-RU" sz="1800" kern="1200" dirty="0">
              <a:latin typeface="Monserrat"/>
            </a:rPr>
            <a:t> 22</a:t>
          </a:r>
        </a:p>
      </dsp:txBody>
      <dsp:txXfrm>
        <a:off x="7163206" y="245231"/>
        <a:ext cx="1937720" cy="1162632"/>
      </dsp:txXfrm>
    </dsp:sp>
    <dsp:sp modelId="{382A04A8-4ADA-42C7-B15E-29C06453C841}">
      <dsp:nvSpPr>
        <dsp:cNvPr id="0" name=""/>
        <dsp:cNvSpPr/>
      </dsp:nvSpPr>
      <dsp:spPr>
        <a:xfrm>
          <a:off x="981877" y="1406064"/>
          <a:ext cx="9533585" cy="415075"/>
        </a:xfrm>
        <a:custGeom>
          <a:avLst/>
          <a:gdLst/>
          <a:ahLst/>
          <a:cxnLst/>
          <a:rect l="0" t="0" r="0" b="0"/>
          <a:pathLst>
            <a:path>
              <a:moveTo>
                <a:pt x="9533585" y="0"/>
              </a:moveTo>
              <a:lnTo>
                <a:pt x="9533585" y="224637"/>
              </a:lnTo>
              <a:lnTo>
                <a:pt x="0" y="224637"/>
              </a:lnTo>
              <a:lnTo>
                <a:pt x="0" y="415075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5510070" y="1611371"/>
        <a:ext cx="477199" cy="4461"/>
      </dsp:txXfrm>
    </dsp:sp>
    <dsp:sp modelId="{28E9F1D6-79CA-452E-8FF6-7B7C937C2240}">
      <dsp:nvSpPr>
        <dsp:cNvPr id="0" name=""/>
        <dsp:cNvSpPr/>
      </dsp:nvSpPr>
      <dsp:spPr>
        <a:xfrm>
          <a:off x="9546602" y="245231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Ближайшие области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Monserrat"/>
            </a:rPr>
            <a:t>окт</a:t>
          </a:r>
          <a:r>
            <a:rPr lang="ru-RU" sz="1800" kern="1200" dirty="0">
              <a:latin typeface="Monserrat"/>
            </a:rPr>
            <a:t> 21 – дек 21</a:t>
          </a:r>
        </a:p>
      </dsp:txBody>
      <dsp:txXfrm>
        <a:off x="9546602" y="245231"/>
        <a:ext cx="1937720" cy="1162632"/>
      </dsp:txXfrm>
    </dsp:sp>
    <dsp:sp modelId="{7F443FAF-164C-4A43-A6B1-D1C6E311F5FC}">
      <dsp:nvSpPr>
        <dsp:cNvPr id="0" name=""/>
        <dsp:cNvSpPr/>
      </dsp:nvSpPr>
      <dsp:spPr>
        <a:xfrm>
          <a:off x="1948937" y="2389136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2145333" y="2432625"/>
        <a:ext cx="22283" cy="4461"/>
      </dsp:txXfrm>
    </dsp:sp>
    <dsp:sp modelId="{A760063F-F5EA-498D-81F4-E91C51F8D527}">
      <dsp:nvSpPr>
        <dsp:cNvPr id="0" name=""/>
        <dsp:cNvSpPr/>
      </dsp:nvSpPr>
      <dsp:spPr>
        <a:xfrm>
          <a:off x="13017" y="1853539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Анализ показателей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Monserrat"/>
            </a:rPr>
            <a:t>янв</a:t>
          </a:r>
          <a:r>
            <a:rPr lang="ru-RU" sz="1800" kern="1200" dirty="0">
              <a:latin typeface="Monserrat"/>
            </a:rPr>
            <a:t> 22 – </a:t>
          </a:r>
          <a:r>
            <a:rPr lang="ru-RU" sz="1800" kern="1200" dirty="0" err="1">
              <a:latin typeface="Monserrat"/>
            </a:rPr>
            <a:t>фев</a:t>
          </a:r>
          <a:r>
            <a:rPr lang="ru-RU" sz="1800" kern="1200" dirty="0">
              <a:latin typeface="Monserrat"/>
            </a:rPr>
            <a:t> 22</a:t>
          </a:r>
        </a:p>
      </dsp:txBody>
      <dsp:txXfrm>
        <a:off x="13017" y="1853539"/>
        <a:ext cx="1937720" cy="1162632"/>
      </dsp:txXfrm>
    </dsp:sp>
    <dsp:sp modelId="{255A6D49-A51B-4F3C-80B4-7ADAE1BB316D}">
      <dsp:nvSpPr>
        <dsp:cNvPr id="0" name=""/>
        <dsp:cNvSpPr/>
      </dsp:nvSpPr>
      <dsp:spPr>
        <a:xfrm>
          <a:off x="4332333" y="2389136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4528729" y="2432625"/>
        <a:ext cx="22283" cy="4461"/>
      </dsp:txXfrm>
    </dsp:sp>
    <dsp:sp modelId="{55EA32C4-06A8-42E7-92BF-FADC561D3DF5}">
      <dsp:nvSpPr>
        <dsp:cNvPr id="0" name=""/>
        <dsp:cNvSpPr/>
      </dsp:nvSpPr>
      <dsp:spPr>
        <a:xfrm>
          <a:off x="2396413" y="1853539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Оставшиеся города Сибири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Monserrat"/>
            </a:rPr>
            <a:t>фев</a:t>
          </a:r>
          <a:r>
            <a:rPr lang="ru-RU" sz="1800" kern="1200" dirty="0">
              <a:latin typeface="Monserrat"/>
            </a:rPr>
            <a:t> 22 – март 22</a:t>
          </a:r>
        </a:p>
      </dsp:txBody>
      <dsp:txXfrm>
        <a:off x="2396413" y="1853539"/>
        <a:ext cx="1937720" cy="1162632"/>
      </dsp:txXfrm>
    </dsp:sp>
    <dsp:sp modelId="{3C64287F-BA0B-4500-A3D3-61129A629AA6}">
      <dsp:nvSpPr>
        <dsp:cNvPr id="0" name=""/>
        <dsp:cNvSpPr/>
      </dsp:nvSpPr>
      <dsp:spPr>
        <a:xfrm>
          <a:off x="6715730" y="2389136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6912126" y="2432625"/>
        <a:ext cx="22283" cy="4461"/>
      </dsp:txXfrm>
    </dsp:sp>
    <dsp:sp modelId="{F1930D61-2F67-4A89-A13E-6EB453EF9A2C}">
      <dsp:nvSpPr>
        <dsp:cNvPr id="0" name=""/>
        <dsp:cNvSpPr/>
      </dsp:nvSpPr>
      <dsp:spPr>
        <a:xfrm>
          <a:off x="4779809" y="1853539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Улучшение сайта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март 22 – </a:t>
          </a:r>
          <a:r>
            <a:rPr lang="ru-RU" sz="1800" kern="1200" dirty="0" err="1">
              <a:latin typeface="Monserrat"/>
            </a:rPr>
            <a:t>апр</a:t>
          </a:r>
          <a:r>
            <a:rPr lang="ru-RU" sz="1800" kern="1200" dirty="0">
              <a:latin typeface="Monserrat"/>
            </a:rPr>
            <a:t> 22</a:t>
          </a:r>
        </a:p>
      </dsp:txBody>
      <dsp:txXfrm>
        <a:off x="4779809" y="1853539"/>
        <a:ext cx="1937720" cy="1162632"/>
      </dsp:txXfrm>
    </dsp:sp>
    <dsp:sp modelId="{DCD73830-825D-4350-AE74-0C19B9583D4D}">
      <dsp:nvSpPr>
        <dsp:cNvPr id="0" name=""/>
        <dsp:cNvSpPr/>
      </dsp:nvSpPr>
      <dsp:spPr>
        <a:xfrm>
          <a:off x="9099126" y="2389136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9295522" y="2432625"/>
        <a:ext cx="22283" cy="4461"/>
      </dsp:txXfrm>
    </dsp:sp>
    <dsp:sp modelId="{70510600-3F22-455F-8C27-D9D9067C1CEF}">
      <dsp:nvSpPr>
        <dsp:cNvPr id="0" name=""/>
        <dsp:cNvSpPr/>
      </dsp:nvSpPr>
      <dsp:spPr>
        <a:xfrm>
          <a:off x="7163206" y="1853539"/>
          <a:ext cx="1937720" cy="1162632"/>
        </a:xfrm>
        <a:prstGeom prst="rect">
          <a:avLst/>
        </a:prstGeom>
        <a:solidFill>
          <a:schemeClr val="accent5">
            <a:lumMod val="75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Поиск рекламодателя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Monserrat"/>
            </a:rPr>
            <a:t>янв</a:t>
          </a:r>
          <a:r>
            <a:rPr lang="ru-RU" sz="1800" kern="1200" dirty="0">
              <a:latin typeface="Monserrat"/>
            </a:rPr>
            <a:t> 22 – март 22</a:t>
          </a:r>
        </a:p>
      </dsp:txBody>
      <dsp:txXfrm>
        <a:off x="7163206" y="1853539"/>
        <a:ext cx="1937720" cy="1162632"/>
      </dsp:txXfrm>
    </dsp:sp>
    <dsp:sp modelId="{E5551C96-5631-480F-955A-A01374B354C1}">
      <dsp:nvSpPr>
        <dsp:cNvPr id="0" name=""/>
        <dsp:cNvSpPr/>
      </dsp:nvSpPr>
      <dsp:spPr>
        <a:xfrm>
          <a:off x="981877" y="3014372"/>
          <a:ext cx="9533585" cy="415075"/>
        </a:xfrm>
        <a:custGeom>
          <a:avLst/>
          <a:gdLst/>
          <a:ahLst/>
          <a:cxnLst/>
          <a:rect l="0" t="0" r="0" b="0"/>
          <a:pathLst>
            <a:path>
              <a:moveTo>
                <a:pt x="9533585" y="0"/>
              </a:moveTo>
              <a:lnTo>
                <a:pt x="9533585" y="224637"/>
              </a:lnTo>
              <a:lnTo>
                <a:pt x="0" y="224637"/>
              </a:lnTo>
              <a:lnTo>
                <a:pt x="0" y="415075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5510070" y="3219679"/>
        <a:ext cx="477199" cy="4461"/>
      </dsp:txXfrm>
    </dsp:sp>
    <dsp:sp modelId="{6B747BF6-E2A2-4AC6-930A-2F9C8A14D345}">
      <dsp:nvSpPr>
        <dsp:cNvPr id="0" name=""/>
        <dsp:cNvSpPr/>
      </dsp:nvSpPr>
      <dsp:spPr>
        <a:xfrm>
          <a:off x="9546602" y="1853539"/>
          <a:ext cx="1937720" cy="1162632"/>
        </a:xfrm>
        <a:prstGeom prst="rect">
          <a:avLst/>
        </a:prstGeom>
        <a:solidFill>
          <a:srgbClr val="5982CB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Увеличение команды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май 22 – июль 22</a:t>
          </a:r>
        </a:p>
      </dsp:txBody>
      <dsp:txXfrm>
        <a:off x="9546602" y="1853539"/>
        <a:ext cx="1937720" cy="1162632"/>
      </dsp:txXfrm>
    </dsp:sp>
    <dsp:sp modelId="{8019D5CE-A9B7-4B04-96E0-E9557CB80246}">
      <dsp:nvSpPr>
        <dsp:cNvPr id="0" name=""/>
        <dsp:cNvSpPr/>
      </dsp:nvSpPr>
      <dsp:spPr>
        <a:xfrm>
          <a:off x="1948937" y="3997444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2145333" y="4040933"/>
        <a:ext cx="22283" cy="4461"/>
      </dsp:txXfrm>
    </dsp:sp>
    <dsp:sp modelId="{ACC7C801-4EEF-4FD5-8B45-FF503EE3BA6E}">
      <dsp:nvSpPr>
        <dsp:cNvPr id="0" name=""/>
        <dsp:cNvSpPr/>
      </dsp:nvSpPr>
      <dsp:spPr>
        <a:xfrm>
          <a:off x="13017" y="3461847"/>
          <a:ext cx="1937720" cy="1162632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Популяризация проекта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май 22 – </a:t>
          </a:r>
          <a:r>
            <a:rPr lang="ru-RU" sz="1800" kern="1200" dirty="0" err="1">
              <a:latin typeface="Monserrat"/>
            </a:rPr>
            <a:t>авг</a:t>
          </a:r>
          <a:r>
            <a:rPr lang="ru-RU" sz="1800" kern="1200" dirty="0">
              <a:latin typeface="Monserrat"/>
            </a:rPr>
            <a:t> 22</a:t>
          </a:r>
        </a:p>
      </dsp:txBody>
      <dsp:txXfrm>
        <a:off x="13017" y="3461847"/>
        <a:ext cx="1937720" cy="1162632"/>
      </dsp:txXfrm>
    </dsp:sp>
    <dsp:sp modelId="{D45242A2-65E1-4EF4-ACD4-7D58B51C99C9}">
      <dsp:nvSpPr>
        <dsp:cNvPr id="0" name=""/>
        <dsp:cNvSpPr/>
      </dsp:nvSpPr>
      <dsp:spPr>
        <a:xfrm>
          <a:off x="4332333" y="3997444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4528729" y="4040933"/>
        <a:ext cx="22283" cy="4461"/>
      </dsp:txXfrm>
    </dsp:sp>
    <dsp:sp modelId="{BC965594-A9DC-4FA1-B2E8-01B9215E92BF}">
      <dsp:nvSpPr>
        <dsp:cNvPr id="0" name=""/>
        <dsp:cNvSpPr/>
      </dsp:nvSpPr>
      <dsp:spPr>
        <a:xfrm>
          <a:off x="2396413" y="3461847"/>
          <a:ext cx="1937720" cy="1162632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Объединение с партнёром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июнь 22 – </a:t>
          </a:r>
          <a:r>
            <a:rPr lang="ru-RU" sz="1800" kern="1200" dirty="0" err="1">
              <a:latin typeface="Monserrat"/>
            </a:rPr>
            <a:t>авг</a:t>
          </a:r>
          <a:r>
            <a:rPr lang="ru-RU" sz="1800" kern="1200" dirty="0">
              <a:latin typeface="Monserrat"/>
            </a:rPr>
            <a:t> 22</a:t>
          </a:r>
        </a:p>
      </dsp:txBody>
      <dsp:txXfrm>
        <a:off x="2396413" y="3461847"/>
        <a:ext cx="1937720" cy="1162632"/>
      </dsp:txXfrm>
    </dsp:sp>
    <dsp:sp modelId="{F9B677A5-249E-4E10-9984-7C2B39D0CF1C}">
      <dsp:nvSpPr>
        <dsp:cNvPr id="0" name=""/>
        <dsp:cNvSpPr/>
      </dsp:nvSpPr>
      <dsp:spPr>
        <a:xfrm>
          <a:off x="6715730" y="3997444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Monserrat"/>
          </a:endParaRPr>
        </a:p>
      </dsp:txBody>
      <dsp:txXfrm>
        <a:off x="6912126" y="4040933"/>
        <a:ext cx="22283" cy="4461"/>
      </dsp:txXfrm>
    </dsp:sp>
    <dsp:sp modelId="{ABAACB5D-BD83-4A55-9363-AD40615CD7CB}">
      <dsp:nvSpPr>
        <dsp:cNvPr id="0" name=""/>
        <dsp:cNvSpPr/>
      </dsp:nvSpPr>
      <dsp:spPr>
        <a:xfrm>
          <a:off x="4779809" y="3461847"/>
          <a:ext cx="1937720" cy="1162632"/>
        </a:xfrm>
        <a:prstGeom prst="rect">
          <a:avLst/>
        </a:prstGeom>
        <a:solidFill>
          <a:srgbClr val="5982CB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Расширение на всю Россию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июль 22 – сен 22</a:t>
          </a:r>
        </a:p>
      </dsp:txBody>
      <dsp:txXfrm>
        <a:off x="4779809" y="3461847"/>
        <a:ext cx="1937720" cy="1162632"/>
      </dsp:txXfrm>
    </dsp:sp>
    <dsp:sp modelId="{7A868CBD-269E-45C0-9A4D-7BFF77A4DC6F}">
      <dsp:nvSpPr>
        <dsp:cNvPr id="0" name=""/>
        <dsp:cNvSpPr/>
      </dsp:nvSpPr>
      <dsp:spPr>
        <a:xfrm>
          <a:off x="9099126" y="3997444"/>
          <a:ext cx="415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507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Monserrat"/>
          </a:endParaRPr>
        </a:p>
      </dsp:txBody>
      <dsp:txXfrm>
        <a:off x="9295522" y="4040933"/>
        <a:ext cx="22283" cy="4461"/>
      </dsp:txXfrm>
    </dsp:sp>
    <dsp:sp modelId="{892FEA43-6EA2-4697-B83F-DDB46CA4498D}">
      <dsp:nvSpPr>
        <dsp:cNvPr id="0" name=""/>
        <dsp:cNvSpPr/>
      </dsp:nvSpPr>
      <dsp:spPr>
        <a:xfrm>
          <a:off x="7163206" y="3461847"/>
          <a:ext cx="1937720" cy="1162632"/>
        </a:xfrm>
        <a:prstGeom prst="rect">
          <a:avLst/>
        </a:prstGeom>
        <a:solidFill>
          <a:srgbClr val="5982CB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Тестирование системы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сен 22 – </a:t>
          </a:r>
          <a:r>
            <a:rPr lang="ru-RU" sz="1800" kern="1200" dirty="0" err="1">
              <a:latin typeface="Monserrat"/>
            </a:rPr>
            <a:t>янв</a:t>
          </a:r>
          <a:r>
            <a:rPr lang="ru-RU" sz="1800" kern="1200" dirty="0">
              <a:latin typeface="Monserrat"/>
            </a:rPr>
            <a:t> 23</a:t>
          </a:r>
        </a:p>
      </dsp:txBody>
      <dsp:txXfrm>
        <a:off x="7163206" y="3461847"/>
        <a:ext cx="1937720" cy="1162632"/>
      </dsp:txXfrm>
    </dsp:sp>
    <dsp:sp modelId="{0970C491-7506-4129-9AC9-609012F4460E}">
      <dsp:nvSpPr>
        <dsp:cNvPr id="0" name=""/>
        <dsp:cNvSpPr/>
      </dsp:nvSpPr>
      <dsp:spPr>
        <a:xfrm>
          <a:off x="9546602" y="3461847"/>
          <a:ext cx="1937720" cy="1162632"/>
        </a:xfrm>
        <a:prstGeom prst="rect">
          <a:avLst/>
        </a:prstGeom>
        <a:solidFill>
          <a:srgbClr val="5982CB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Выход </a:t>
          </a:r>
          <a:r>
            <a:rPr lang="ru-RU" sz="1800" kern="1200" dirty="0" err="1">
              <a:latin typeface="Monserrat"/>
            </a:rPr>
            <a:t>зарубеж</a:t>
          </a:r>
          <a:endParaRPr lang="ru-RU" sz="1800" kern="1200" dirty="0">
            <a:latin typeface="Monserrat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serrat"/>
            </a:rPr>
            <a:t>март 2023</a:t>
          </a:r>
        </a:p>
      </dsp:txBody>
      <dsp:txXfrm>
        <a:off x="9546602" y="3461847"/>
        <a:ext cx="1937720" cy="1162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7DC0A-CCF0-45C0-BEC8-264066D6E47A}" type="datetimeFigureOut">
              <a:rPr lang="ru-RU" smtClean="0"/>
              <a:t>11.06.2022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AB37-8D45-49E4-A3A6-B95A6D501C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329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AB37-8D45-49E4-A3A6-B95A6D501C57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62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AB37-8D45-49E4-A3A6-B95A6D501C57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52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10BA0-38B4-4368-A459-D35E4E5D2B1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00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AB37-8D45-49E4-A3A6-B95A6D501C57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282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12266-6B86-4DDF-BED6-690D9791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A17F4A-B773-4CEA-B947-7A894D44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A5BBD7-EB5C-4D26-B49B-C83750E8E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32903" y="6356350"/>
            <a:ext cx="7420897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/>
              <a:t>Название проекта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BE473-1D60-4704-AF2F-3AA251CF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FFAA7E-8890-4A35-8656-7B4DB9A03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0122" y="6331000"/>
            <a:ext cx="1087355" cy="3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2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12266-6B86-4DDF-BED6-690D9791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A5BBD7-EB5C-4D26-B49B-C83750E8E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32903" y="6356350"/>
            <a:ext cx="7420897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/>
              <a:t>Название проекта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BE473-1D60-4704-AF2F-3AA251CF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DBFA0F-03A7-45E0-95AF-E529EF387D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0122" y="6331000"/>
            <a:ext cx="1087355" cy="3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2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F8669-6629-4BDF-9F0A-74A045CE4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8FD29B-4992-46CF-B0EB-6858967177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C96432-21A6-401F-8B41-01C584040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C91E96-666E-4E5D-AEDA-3C68C7D1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86632" y="6356350"/>
            <a:ext cx="6467168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/>
              <a:t>Название проекта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D940B1-30B6-481B-BBD5-F702FBC3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DBE64B-085A-4D1F-B3C4-CD70DB3CFC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0122" y="6331000"/>
            <a:ext cx="1087355" cy="3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70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FDD93-AAFF-4E97-961C-E1DBEAAC4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40884"/>
            <a:ext cx="9533244" cy="1007806"/>
          </a:xfrm>
        </p:spPr>
        <p:txBody>
          <a:bodyPr anchor="t" anchorCtr="0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F7212E-332C-458F-A8FC-888549B54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1789471"/>
            <a:ext cx="10517188" cy="34904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F7FBDC-86CB-4C18-8453-DEE50BBE8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5503863"/>
            <a:ext cx="3932237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F0DFB6-FB00-45B0-9F69-A84224BA1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356350"/>
            <a:ext cx="7696200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/>
              <a:t>Название проекта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32B5F0-C35E-45DD-A4E5-40DE84A1D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95C986-21A0-45F0-8E85-EB288D9E9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0122" y="6331000"/>
            <a:ext cx="1087355" cy="3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A5BBD7-EB5C-4D26-B49B-C83750E8E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32903" y="6356350"/>
            <a:ext cx="7420897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/>
              <a:t>Название проекта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BE473-1D60-4704-AF2F-3AA251CF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1781A3-2728-4189-83BC-8D24F5414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0122" y="6331000"/>
            <a:ext cx="1087355" cy="3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9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FAF79-DFEF-4BA0-BB16-44373388FD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305098"/>
            <a:ext cx="10515600" cy="2867891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CD8A18-C1D3-4EA1-80DB-ED65BF4C3A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596938"/>
            <a:ext cx="10515600" cy="448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Фамилия, имя автора проекта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3ACF126C-C518-4E32-B7B4-D0DE6BE6DA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5059562"/>
            <a:ext cx="6301567" cy="4488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Фамилия, имя соавтора проекта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E53871E3-0580-49FA-AFE4-1D4E404F72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657898"/>
            <a:ext cx="6301567" cy="2992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Регион, город / населенный пункт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274D96BE-ABC2-42B8-B5B8-2E97AB05F7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8" y="6095762"/>
            <a:ext cx="6301567" cy="2992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Номинация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70B6641-30A3-42EF-ADB0-7B5915FAC2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26684" y="6092755"/>
            <a:ext cx="1352204" cy="2992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202</a:t>
            </a:r>
            <a:r>
              <a:rPr lang="ru-RU" dirty="0"/>
              <a:t>1</a:t>
            </a:r>
            <a:r>
              <a:rPr lang="en-US" dirty="0"/>
              <a:t> </a:t>
            </a:r>
            <a:r>
              <a:rPr lang="ru-RU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376964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FAF79-DFEF-4BA0-BB16-44373388FD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8" y="1609898"/>
            <a:ext cx="6378677" cy="2867891"/>
          </a:xfrm>
        </p:spPr>
        <p:txBody>
          <a:bodyPr anchor="b">
            <a:normAutofit/>
          </a:bodyPr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Благодарим </a:t>
            </a:r>
            <a:br>
              <a:rPr lang="ru-RU" dirty="0"/>
            </a:br>
            <a:r>
              <a:rPr lang="ru-RU" dirty="0"/>
              <a:t>за внимание!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274D96BE-ABC2-42B8-B5B8-2E97AB05F7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8" y="6092755"/>
            <a:ext cx="6301567" cy="2992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E-mail </a:t>
            </a:r>
            <a:r>
              <a:rPr lang="ru-RU" dirty="0"/>
              <a:t>автора проекта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70B6641-30A3-42EF-ADB0-7B5915FAC2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26684" y="6092755"/>
            <a:ext cx="1352204" cy="2992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202</a:t>
            </a:r>
            <a:r>
              <a:rPr lang="ru-RU" dirty="0"/>
              <a:t>1</a:t>
            </a:r>
            <a:r>
              <a:rPr lang="en-US" dirty="0"/>
              <a:t> </a:t>
            </a:r>
            <a:r>
              <a:rPr lang="ru-RU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260413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20CEC-BE11-42E7-AB3E-89667B1B1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975"/>
            <a:ext cx="10515600" cy="79508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EB9936-7E17-4E7E-BEE4-00DCA5F30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B25C7-EB59-4942-94E1-1CBFA6F76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/>
                </a:solidFill>
                <a:latin typeface="Monserrat"/>
              </a:defRPr>
            </a:lvl1pPr>
          </a:lstStyle>
          <a:p>
            <a:fld id="{225C63C6-1990-4CF1-B6C6-5F21AB3DF6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19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62" r:id="rId3"/>
    <p:sldLayoutId id="2147483667" r:id="rId4"/>
    <p:sldLayoutId id="2147483669" r:id="rId5"/>
    <p:sldLayoutId id="2147483677" r:id="rId6"/>
    <p:sldLayoutId id="2147483678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>
              <a:lumMod val="75000"/>
            </a:schemeClr>
          </a:solidFill>
          <a:latin typeface="Monserra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Monserra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Monserra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Monserra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Monserra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Monserra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1.xm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2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chart" Target="../charts/chart3.xml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B426444-436D-48FF-9015-BBE1090FD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05098"/>
            <a:ext cx="10515600" cy="2867891"/>
          </a:xfrm>
        </p:spPr>
        <p:txBody>
          <a:bodyPr/>
          <a:lstStyle/>
          <a:p>
            <a:r>
              <a:rPr lang="ru-RU" dirty="0"/>
              <a:t>Единая база животных в приютах «MuzzleBook»</a:t>
            </a:r>
          </a:p>
        </p:txBody>
      </p:sp>
      <p:sp>
        <p:nvSpPr>
          <p:cNvPr id="27" name="Подзаголовок 26">
            <a:extLst>
              <a:ext uri="{FF2B5EF4-FFF2-40B4-BE49-F238E27FC236}">
                <a16:creationId xmlns:a16="http://schemas.microsoft.com/office/drawing/2014/main" id="{850C7258-BDFC-4EAF-8BC0-D20B4892B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96938"/>
            <a:ext cx="10515600" cy="448887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4018D263-D3AB-4CA2-842A-CB079DBBA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5059562"/>
            <a:ext cx="6301567" cy="448887"/>
          </a:xfrm>
        </p:spPr>
        <p:txBody>
          <a:bodyPr/>
          <a:lstStyle/>
          <a:p>
            <a:r>
              <a:rPr lang="ru-RU" dirty="0"/>
              <a:t>Рачис Всеволод</a:t>
            </a:r>
          </a:p>
          <a:p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C9DD95A2-E3F5-415A-A1C9-423D66C02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5657898"/>
            <a:ext cx="6301567" cy="299260"/>
          </a:xfrm>
        </p:spPr>
        <p:txBody>
          <a:bodyPr/>
          <a:lstStyle/>
          <a:p>
            <a:r>
              <a:rPr lang="ru-RU" dirty="0"/>
              <a:t>г. Томск</a:t>
            </a: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6CCBDEE-1080-4488-A249-DF8D3E39F9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8" y="6095762"/>
            <a:ext cx="6301567" cy="299260"/>
          </a:xfrm>
        </p:spPr>
        <p:txBody>
          <a:bodyPr/>
          <a:lstStyle/>
          <a:p>
            <a:r>
              <a:rPr lang="ru-RU" dirty="0"/>
              <a:t>Цифровая среда для повышения качества жизни граждан в регионах</a:t>
            </a:r>
          </a:p>
          <a:p>
            <a:endParaRPr lang="ru-RU" dirty="0"/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id="{1C3CF275-0942-42AC-AD13-CC688FC9E4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26684" y="6092755"/>
            <a:ext cx="1352204" cy="299260"/>
          </a:xfrm>
        </p:spPr>
        <p:txBody>
          <a:bodyPr/>
          <a:lstStyle/>
          <a:p>
            <a:r>
              <a:rPr lang="ru-RU" dirty="0"/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230603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6057AC7-07FD-4AA3-9B9A-F83E0962C492}"/>
              </a:ext>
            </a:extLst>
          </p:cNvPr>
          <p:cNvGrpSpPr/>
          <p:nvPr/>
        </p:nvGrpSpPr>
        <p:grpSpPr>
          <a:xfrm>
            <a:off x="-214956" y="686905"/>
            <a:ext cx="4601436" cy="5445120"/>
            <a:chOff x="123369" y="1571126"/>
            <a:chExt cx="4064000" cy="4809144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108BA1B0-67C9-4894-A1AB-43C7EBFD13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20301383"/>
                </p:ext>
              </p:extLst>
            </p:nvPr>
          </p:nvGraphicFramePr>
          <p:xfrm>
            <a:off x="123369" y="1571126"/>
            <a:ext cx="4064000" cy="4809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80AC67A-1CB0-4106-96AF-9B2613CDC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99" y="2952270"/>
              <a:ext cx="755316" cy="72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B202D2F-EEA4-4DEC-B667-F62C70FDB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7543" y="3832290"/>
              <a:ext cx="755316" cy="720000"/>
            </a:xfrm>
            <a:prstGeom prst="rect">
              <a:avLst/>
            </a:prstGeom>
          </p:spPr>
        </p:pic>
      </p:grp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4247696-82D9-471F-956C-70BD570C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4068FC-612C-414B-8D9C-5652EEE6710C}"/>
              </a:ext>
            </a:extLst>
          </p:cNvPr>
          <p:cNvSpPr txBox="1"/>
          <p:nvPr/>
        </p:nvSpPr>
        <p:spPr>
          <a:xfrm>
            <a:off x="287825" y="59473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Monserrat"/>
              </a:rPr>
              <a:t>Данные опросов ВЦИОМ (2019) и </a:t>
            </a:r>
            <a:r>
              <a:rPr lang="en-US" b="0" i="0" dirty="0">
                <a:effectLst/>
                <a:latin typeface="Monserrat"/>
              </a:rPr>
              <a:t>Mars® (202</a:t>
            </a:r>
            <a:r>
              <a:rPr lang="ru-RU" b="0" i="0" dirty="0">
                <a:effectLst/>
                <a:latin typeface="Monserrat"/>
              </a:rPr>
              <a:t>2</a:t>
            </a:r>
            <a:r>
              <a:rPr lang="en-US" b="0" i="0" dirty="0">
                <a:effectLst/>
                <a:latin typeface="Monserrat"/>
              </a:rPr>
              <a:t>) </a:t>
            </a:r>
            <a:endParaRPr lang="ru-RU" dirty="0">
              <a:latin typeface="Monserrat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D52D2A6-7000-4EF7-8BF1-C89CFE1FAC37}"/>
              </a:ext>
            </a:extLst>
          </p:cNvPr>
          <p:cNvGrpSpPr/>
          <p:nvPr/>
        </p:nvGrpSpPr>
        <p:grpSpPr>
          <a:xfrm>
            <a:off x="7795261" y="686905"/>
            <a:ext cx="4601436" cy="5445120"/>
            <a:chOff x="7587885" y="1571124"/>
            <a:chExt cx="4064000" cy="4809144"/>
          </a:xfrm>
        </p:grpSpPr>
        <p:graphicFrame>
          <p:nvGraphicFramePr>
            <p:cNvPr id="19" name="Диаграмма 18">
              <a:extLst>
                <a:ext uri="{FF2B5EF4-FFF2-40B4-BE49-F238E27FC236}">
                  <a16:creationId xmlns:a16="http://schemas.microsoft.com/office/drawing/2014/main" id="{5F8880A4-4878-4814-B93A-A936625851B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2057805"/>
                </p:ext>
              </p:extLst>
            </p:nvPr>
          </p:nvGraphicFramePr>
          <p:xfrm>
            <a:off x="7587885" y="1571124"/>
            <a:ext cx="4064000" cy="4809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E78C6C91-85F2-4B56-933C-F8BFB421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292" b="90625" l="9375" r="90625">
                          <a14:foregroundMark x1="52083" y1="8333" x2="52083" y2="8333"/>
                          <a14:foregroundMark x1="55208" y1="90625" x2="55208" y2="90625"/>
                          <a14:foregroundMark x1="90625" y1="46875" x2="90625" y2="46875"/>
                          <a14:foregroundMark x1="9375" y1="22917" x2="9375" y2="22917"/>
                          <a14:backgroundMark x1="37500" y1="7292" x2="37500" y2="72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10796" y="3255694"/>
              <a:ext cx="720000" cy="72000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DADA68F-7F4F-4FB0-B405-249458B9A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5827" y="3255696"/>
              <a:ext cx="720000" cy="720000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6C96DFC-AE54-42F4-82CC-B4D4EFE35037}"/>
              </a:ext>
            </a:extLst>
          </p:cNvPr>
          <p:cNvGrpSpPr/>
          <p:nvPr/>
        </p:nvGrpSpPr>
        <p:grpSpPr>
          <a:xfrm>
            <a:off x="3790153" y="686905"/>
            <a:ext cx="4601436" cy="5445120"/>
            <a:chOff x="2762544" y="1596721"/>
            <a:chExt cx="4064000" cy="4809144"/>
          </a:xfrm>
        </p:grpSpPr>
        <p:graphicFrame>
          <p:nvGraphicFramePr>
            <p:cNvPr id="22" name="Диаграмма 21">
              <a:extLst>
                <a:ext uri="{FF2B5EF4-FFF2-40B4-BE49-F238E27FC236}">
                  <a16:creationId xmlns:a16="http://schemas.microsoft.com/office/drawing/2014/main" id="{99381299-BCFE-4EC4-B1B9-92270DD6C32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58927826"/>
                </p:ext>
              </p:extLst>
            </p:nvPr>
          </p:nvGraphicFramePr>
          <p:xfrm>
            <a:off x="2762544" y="1596721"/>
            <a:ext cx="4064000" cy="4809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C6192CC4-2DFF-46A6-85F5-B790BBF99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2129" y="2683515"/>
              <a:ext cx="720005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88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CC42E3-2093-4F64-B976-03D77E301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3</a:t>
            </a:fld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DC5420C-D2CF-43C9-8CCC-5893A11C0EBE}"/>
              </a:ext>
            </a:extLst>
          </p:cNvPr>
          <p:cNvCxnSpPr>
            <a:cxnSpLocks/>
          </p:cNvCxnSpPr>
          <p:nvPr/>
        </p:nvCxnSpPr>
        <p:spPr>
          <a:xfrm>
            <a:off x="3746149" y="3429000"/>
            <a:ext cx="4699704" cy="0"/>
          </a:xfrm>
          <a:prstGeom prst="line">
            <a:avLst/>
          </a:prstGeom>
          <a:ln w="38100">
            <a:solidFill>
              <a:srgbClr val="00B0F0">
                <a:alpha val="50196"/>
              </a:srgbClr>
            </a:solidFill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DC17258-BE17-41D1-A58F-6CBE83DFE58E}"/>
              </a:ext>
            </a:extLst>
          </p:cNvPr>
          <p:cNvSpPr/>
          <p:nvPr/>
        </p:nvSpPr>
        <p:spPr>
          <a:xfrm>
            <a:off x="4992782" y="2181072"/>
            <a:ext cx="2206437" cy="2495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900" dirty="0">
                <a:solidFill>
                  <a:schemeClr val="accent1"/>
                </a:solidFill>
                <a:latin typeface="Monserrat"/>
              </a:rPr>
              <a:t>?</a:t>
            </a:r>
            <a:endParaRPr lang="ru-RU" sz="23900" dirty="0">
              <a:solidFill>
                <a:schemeClr val="accent1"/>
              </a:solidFill>
              <a:latin typeface="Monserra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39D43B-EF9F-4645-976D-E175EE4B6ADB}"/>
              </a:ext>
            </a:extLst>
          </p:cNvPr>
          <p:cNvSpPr txBox="1"/>
          <p:nvPr/>
        </p:nvSpPr>
        <p:spPr>
          <a:xfrm>
            <a:off x="8445854" y="4185224"/>
            <a:ext cx="1512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serrat"/>
              </a:rPr>
              <a:t>Приют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88C42ED-46C9-477F-BA08-2D9C2616BE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50" y="2667685"/>
            <a:ext cx="1512449" cy="15226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0E0C9C-049E-4106-85A9-E1498007C903}"/>
              </a:ext>
            </a:extLst>
          </p:cNvPr>
          <p:cNvSpPr txBox="1"/>
          <p:nvPr/>
        </p:nvSpPr>
        <p:spPr>
          <a:xfrm>
            <a:off x="1869907" y="4190315"/>
            <a:ext cx="2240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serrat"/>
              </a:rPr>
              <a:t>Человек, ищущий питомца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0B3B2C8-8345-4FB3-8D03-06E8D75EFF8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33700" y="2672775"/>
            <a:ext cx="1512449" cy="15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4A70F0F-1B46-4995-8702-EC9F47CC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4</a:t>
            </a:fld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687EF53-7B75-48FB-B3DC-54BCFC57E839}"/>
              </a:ext>
            </a:extLst>
          </p:cNvPr>
          <p:cNvGrpSpPr/>
          <p:nvPr/>
        </p:nvGrpSpPr>
        <p:grpSpPr>
          <a:xfrm>
            <a:off x="940766" y="798907"/>
            <a:ext cx="4559342" cy="5260186"/>
            <a:chOff x="1301853" y="762000"/>
            <a:chExt cx="4741656" cy="5470525"/>
          </a:xfrm>
        </p:grpSpPr>
        <p:pic>
          <p:nvPicPr>
            <p:cNvPr id="15" name="Объект 20">
              <a:extLst>
                <a:ext uri="{FF2B5EF4-FFF2-40B4-BE49-F238E27FC236}">
                  <a16:creationId xmlns:a16="http://schemas.microsoft.com/office/drawing/2014/main" id="{4FBF4476-DAF3-4424-A19A-1A3A6691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01853" y="762000"/>
              <a:ext cx="4741656" cy="5470525"/>
            </a:xfrm>
            <a:prstGeom prst="rect">
              <a:avLst/>
            </a:prstGeom>
            <a:ln w="3175">
              <a:noFill/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110461-F279-4E77-8BCE-97FF24BE09F3}"/>
                </a:ext>
              </a:extLst>
            </p:cNvPr>
            <p:cNvSpPr txBox="1"/>
            <p:nvPr/>
          </p:nvSpPr>
          <p:spPr>
            <a:xfrm>
              <a:off x="4283096" y="1387288"/>
              <a:ext cx="967253" cy="384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Москва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27167F-5A31-4DBA-B1A0-D36E40CE7E08}"/>
                </a:ext>
              </a:extLst>
            </p:cNvPr>
            <p:cNvSpPr txBox="1"/>
            <p:nvPr/>
          </p:nvSpPr>
          <p:spPr>
            <a:xfrm>
              <a:off x="4283091" y="1887031"/>
              <a:ext cx="1760418" cy="672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Зоозащитная </a:t>
              </a:r>
            </a:p>
            <a:p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ассоциация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1FBDB6-1003-41F1-B4FE-25F0B44125E7}"/>
                </a:ext>
              </a:extLst>
            </p:cNvPr>
            <p:cNvSpPr txBox="1"/>
            <p:nvPr/>
          </p:nvSpPr>
          <p:spPr>
            <a:xfrm>
              <a:off x="4283096" y="2571439"/>
              <a:ext cx="967253" cy="384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Москва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B8531A-BD12-46E5-BE82-3CF43CEF4C79}"/>
                </a:ext>
              </a:extLst>
            </p:cNvPr>
            <p:cNvSpPr txBox="1"/>
            <p:nvPr/>
          </p:nvSpPr>
          <p:spPr>
            <a:xfrm>
              <a:off x="4283091" y="2969185"/>
              <a:ext cx="967253" cy="384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Москва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C27D218-CB97-4B0E-84F8-25434064B6FF}"/>
                </a:ext>
              </a:extLst>
            </p:cNvPr>
            <p:cNvSpPr txBox="1"/>
            <p:nvPr/>
          </p:nvSpPr>
          <p:spPr>
            <a:xfrm rot="5400000">
              <a:off x="3146689" y="4517273"/>
              <a:ext cx="2741611" cy="384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Частные объявления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3B5A716-30E9-47F8-83BD-A70B93717C17}"/>
              </a:ext>
            </a:extLst>
          </p:cNvPr>
          <p:cNvGrpSpPr/>
          <p:nvPr/>
        </p:nvGrpSpPr>
        <p:grpSpPr>
          <a:xfrm>
            <a:off x="6692142" y="806824"/>
            <a:ext cx="4571754" cy="5237762"/>
            <a:chOff x="6267450" y="621262"/>
            <a:chExt cx="4754563" cy="5447202"/>
          </a:xfrm>
        </p:grpSpPr>
        <p:pic>
          <p:nvPicPr>
            <p:cNvPr id="22" name="Объект 32">
              <a:extLst>
                <a:ext uri="{FF2B5EF4-FFF2-40B4-BE49-F238E27FC236}">
                  <a16:creationId xmlns:a16="http://schemas.microsoft.com/office/drawing/2014/main" id="{5247BD40-10EC-485D-8934-593C47588D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67450" y="621262"/>
              <a:ext cx="4754563" cy="5447201"/>
            </a:xfrm>
            <a:prstGeom prst="rect">
              <a:avLst/>
            </a:prstGeom>
            <a:ln w="3175">
              <a:noFill/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0894E1-05C4-4BCE-8CEF-314398C20FF9}"/>
                </a:ext>
              </a:extLst>
            </p:cNvPr>
            <p:cNvSpPr txBox="1"/>
            <p:nvPr/>
          </p:nvSpPr>
          <p:spPr>
            <a:xfrm rot="5400000">
              <a:off x="6476585" y="3333673"/>
              <a:ext cx="5085483" cy="384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Monserrat"/>
                  <a:ea typeface="Open Sans" panose="020B0606030504020204" pitchFamily="34" charset="0"/>
                  <a:cs typeface="Open Sans" panose="020B0606030504020204" pitchFamily="34" charset="0"/>
                </a:rPr>
                <a:t>Частные объявления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08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6FD9E407-EFA0-44F5-9633-6ECE19C63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5</a:t>
            </a:fld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EB56486-C116-4DDD-98CE-7E047D3005BC}"/>
              </a:ext>
            </a:extLst>
          </p:cNvPr>
          <p:cNvGrpSpPr/>
          <p:nvPr/>
        </p:nvGrpSpPr>
        <p:grpSpPr>
          <a:xfrm>
            <a:off x="2465611" y="501651"/>
            <a:ext cx="7260778" cy="5854700"/>
            <a:chOff x="3396860" y="509398"/>
            <a:chExt cx="7216363" cy="5818885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EB3EE89-674D-49F7-865D-C5F1EAB59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96860" y="509399"/>
              <a:ext cx="1311816" cy="581888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A82F284F-C7DA-4D99-A268-D2F522F78E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75745" y="509399"/>
              <a:ext cx="1311816" cy="581888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E60E9B1-5D6A-4A45-809F-8EA8242964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54629" y="509398"/>
              <a:ext cx="1311816" cy="581888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644EF47-C726-41C7-84DD-80F2EE1EF3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33513" y="509398"/>
              <a:ext cx="1311816" cy="581888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ED1ABE4-47CA-4EAE-8772-E1CF328BF5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93"/>
            <a:stretch/>
          </p:blipFill>
          <p:spPr>
            <a:xfrm>
              <a:off x="9312397" y="509399"/>
              <a:ext cx="1300826" cy="5818882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9362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4247696-82D9-471F-956C-70BD570C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4068FC-612C-414B-8D9C-5652EEE6710C}"/>
              </a:ext>
            </a:extLst>
          </p:cNvPr>
          <p:cNvSpPr txBox="1"/>
          <p:nvPr/>
        </p:nvSpPr>
        <p:spPr>
          <a:xfrm>
            <a:off x="287825" y="59473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Monserrat"/>
              </a:rPr>
              <a:t>Данные опросов ВЦИОМ (2019) и </a:t>
            </a:r>
            <a:r>
              <a:rPr lang="en-US" b="0" i="0" dirty="0">
                <a:effectLst/>
                <a:latin typeface="Monserrat"/>
              </a:rPr>
              <a:t>Mars® (202</a:t>
            </a:r>
            <a:r>
              <a:rPr lang="ru-RU" b="0" i="0" dirty="0">
                <a:effectLst/>
                <a:latin typeface="Monserrat"/>
              </a:rPr>
              <a:t>2</a:t>
            </a:r>
            <a:r>
              <a:rPr lang="en-US" b="0" i="0" dirty="0">
                <a:effectLst/>
                <a:latin typeface="Monserrat"/>
              </a:rPr>
              <a:t>) </a:t>
            </a:r>
            <a:endParaRPr lang="ru-RU" dirty="0">
              <a:latin typeface="Monserrat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4FEB7C3-808C-4768-BFC3-D92FACC53953}"/>
              </a:ext>
            </a:extLst>
          </p:cNvPr>
          <p:cNvGrpSpPr/>
          <p:nvPr/>
        </p:nvGrpSpPr>
        <p:grpSpPr>
          <a:xfrm>
            <a:off x="-214956" y="686905"/>
            <a:ext cx="4601436" cy="5445120"/>
            <a:chOff x="-214956" y="686905"/>
            <a:chExt cx="4601436" cy="5445120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108BA1B0-67C9-4894-A1AB-43C7EBFD13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2967681"/>
                </p:ext>
              </p:extLst>
            </p:nvPr>
          </p:nvGraphicFramePr>
          <p:xfrm>
            <a:off x="-214956" y="686905"/>
            <a:ext cx="4601436" cy="5445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D8E6C35-5788-4D36-8C2D-BC34FB011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011" y="2594248"/>
              <a:ext cx="741416" cy="741416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D096E677-1BDF-4851-BCED-0965DA69B19B}"/>
              </a:ext>
            </a:extLst>
          </p:cNvPr>
          <p:cNvGrpSpPr/>
          <p:nvPr/>
        </p:nvGrpSpPr>
        <p:grpSpPr>
          <a:xfrm>
            <a:off x="4889261" y="686905"/>
            <a:ext cx="4601436" cy="5445120"/>
            <a:chOff x="3790153" y="686905"/>
            <a:chExt cx="4601436" cy="5445120"/>
          </a:xfrm>
        </p:grpSpPr>
        <p:graphicFrame>
          <p:nvGraphicFramePr>
            <p:cNvPr id="22" name="Диаграмма 21">
              <a:extLst>
                <a:ext uri="{FF2B5EF4-FFF2-40B4-BE49-F238E27FC236}">
                  <a16:creationId xmlns:a16="http://schemas.microsoft.com/office/drawing/2014/main" id="{99381299-BCFE-4EC4-B1B9-92270DD6C32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83126378"/>
                </p:ext>
              </p:extLst>
            </p:nvPr>
          </p:nvGraphicFramePr>
          <p:xfrm>
            <a:off x="3790153" y="686905"/>
            <a:ext cx="4601436" cy="5445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492B777-8990-4BC9-A111-ED8257C35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697" y="2028570"/>
              <a:ext cx="741600" cy="741600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A298593-ADAE-4B52-BA1C-0CAE7D4197CA}"/>
              </a:ext>
            </a:extLst>
          </p:cNvPr>
          <p:cNvGrpSpPr/>
          <p:nvPr/>
        </p:nvGrpSpPr>
        <p:grpSpPr>
          <a:xfrm>
            <a:off x="9993478" y="1741188"/>
            <a:ext cx="1193397" cy="3375623"/>
            <a:chOff x="9864107" y="1741189"/>
            <a:chExt cx="1193397" cy="3375623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2BE87900-F86D-4DBF-9596-97787846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4107" y="1741189"/>
              <a:ext cx="1193397" cy="1193397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EE9C98-48A8-4C1D-BB68-02261F23BBDA}"/>
                </a:ext>
              </a:extLst>
            </p:cNvPr>
            <p:cNvSpPr txBox="1"/>
            <p:nvPr/>
          </p:nvSpPr>
          <p:spPr>
            <a:xfrm>
              <a:off x="9864107" y="2045499"/>
              <a:ext cx="11933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3200" dirty="0">
                  <a:solidFill>
                    <a:schemeClr val="tx1"/>
                  </a:solidFill>
                  <a:latin typeface="+mj-lt"/>
                </a:rPr>
                <a:t>6</a:t>
              </a:r>
              <a:r>
                <a:rPr lang="en-US" sz="3200" dirty="0">
                  <a:solidFill>
                    <a:schemeClr val="tx1"/>
                  </a:solidFill>
                  <a:latin typeface="+mj-lt"/>
                </a:rPr>
                <a:t>7%</a:t>
              </a:r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C6FC9C39-E4C3-4B3B-B6CF-65DD2069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4107" y="3923415"/>
              <a:ext cx="1193397" cy="119339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622ED3-33F0-44C3-AC0F-D303C30C9674}"/>
                </a:ext>
              </a:extLst>
            </p:cNvPr>
            <p:cNvSpPr txBox="1"/>
            <p:nvPr/>
          </p:nvSpPr>
          <p:spPr>
            <a:xfrm>
              <a:off x="9864107" y="4227727"/>
              <a:ext cx="11933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3200" dirty="0"/>
                <a:t>88</a:t>
              </a:r>
              <a:r>
                <a:rPr lang="en-US" sz="3200" dirty="0">
                  <a:solidFill>
                    <a:schemeClr val="tx1"/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373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A8F27AF-50C7-4FE7-8AF0-DDF73660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F5FD4D-EE14-4C8B-8DB6-B52133663A34}"/>
              </a:ext>
            </a:extLst>
          </p:cNvPr>
          <p:cNvSpPr txBox="1"/>
          <p:nvPr/>
        </p:nvSpPr>
        <p:spPr>
          <a:xfrm>
            <a:off x="1808844" y="4041298"/>
            <a:ext cx="2202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serrat"/>
              </a:rPr>
              <a:t>Человек, ищущий питомца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6162B-39AD-4C90-898D-7C2A5ABA284C}"/>
              </a:ext>
            </a:extLst>
          </p:cNvPr>
          <p:cNvSpPr txBox="1"/>
          <p:nvPr/>
        </p:nvSpPr>
        <p:spPr>
          <a:xfrm>
            <a:off x="5514917" y="4041298"/>
            <a:ext cx="1524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serrat"/>
              </a:rPr>
              <a:t>Животное из приюта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87620B-0B8E-4B2E-8CEE-57DE53DB07FC}"/>
              </a:ext>
            </a:extLst>
          </p:cNvPr>
          <p:cNvSpPr/>
          <p:nvPr/>
        </p:nvSpPr>
        <p:spPr>
          <a:xfrm>
            <a:off x="8885023" y="1966959"/>
            <a:ext cx="1156590" cy="2924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rgbClr val="FFC864"/>
                </a:solidFill>
                <a:latin typeface="Monserrat"/>
              </a:rPr>
              <a:t>💪</a:t>
            </a:r>
            <a:endParaRPr lang="en-US" sz="6600" b="1" dirty="0">
              <a:solidFill>
                <a:srgbClr val="FFC864"/>
              </a:solidFill>
              <a:latin typeface="Monserrat"/>
            </a:endParaRPr>
          </a:p>
          <a:p>
            <a:pPr algn="ctr"/>
            <a:r>
              <a:rPr lang="ru-RU" sz="6600" b="1" dirty="0">
                <a:solidFill>
                  <a:srgbClr val="FFC864"/>
                </a:solidFill>
                <a:latin typeface="Monserrat"/>
              </a:rPr>
              <a:t>😼</a:t>
            </a:r>
          </a:p>
          <a:p>
            <a:pPr algn="ctr"/>
            <a:r>
              <a:rPr lang="ru-RU" sz="6600" dirty="0"/>
              <a:t>🏥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8E7E64-8B17-4750-9EB6-ECF566FCF33D}"/>
              </a:ext>
            </a:extLst>
          </p:cNvPr>
          <p:cNvSpPr/>
          <p:nvPr/>
        </p:nvSpPr>
        <p:spPr>
          <a:xfrm>
            <a:off x="7382712" y="2816702"/>
            <a:ext cx="1156590" cy="1224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b="1" dirty="0">
                <a:solidFill>
                  <a:schemeClr val="accent1"/>
                </a:solidFill>
                <a:latin typeface="Monserrat"/>
              </a:rPr>
              <a:t>=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65E142-5E1D-46E8-A716-7D4F89288D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7599" y="2522012"/>
            <a:ext cx="1519286" cy="15192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937737-9F4A-4E60-8AFD-D5E6EA17F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7705" y="2522012"/>
            <a:ext cx="1519286" cy="151928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E843A9-7895-4D46-915A-918587F0E074}"/>
              </a:ext>
            </a:extLst>
          </p:cNvPr>
          <p:cNvSpPr/>
          <p:nvPr/>
        </p:nvSpPr>
        <p:spPr>
          <a:xfrm>
            <a:off x="4014000" y="2816702"/>
            <a:ext cx="1156590" cy="1224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accent1"/>
                </a:solidFill>
                <a:latin typeface="Monserrat"/>
              </a:rPr>
              <a:t>+</a:t>
            </a:r>
            <a:endParaRPr lang="ru-RU" sz="11500" b="1" dirty="0">
              <a:solidFill>
                <a:schemeClr val="accent1"/>
              </a:solidFill>
              <a:latin typeface="Monserrat"/>
            </a:endParaRPr>
          </a:p>
        </p:txBody>
      </p:sp>
    </p:spTree>
    <p:extLst>
      <p:ext uri="{BB962C8B-B14F-4D97-AF65-F5344CB8AC3E}">
        <p14:creationId xmlns:p14="http://schemas.microsoft.com/office/powerpoint/2010/main" val="188970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E47F7F60-7A04-4663-9100-FFD23A96E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975"/>
            <a:ext cx="10515600" cy="795081"/>
          </a:xfrm>
        </p:spPr>
        <p:txBody>
          <a:bodyPr anchor="ctr">
            <a:normAutofit/>
          </a:bodyPr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F88EDFD-061A-4AD7-A49E-5786B878D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Текст 12">
            <a:extLst>
              <a:ext uri="{FF2B5EF4-FFF2-40B4-BE49-F238E27FC236}">
                <a16:creationId xmlns:a16="http://schemas.microsoft.com/office/drawing/2014/main" id="{1E42C7CC-5774-4D91-8CC3-18F894A6228F}"/>
              </a:ext>
            </a:extLst>
          </p:cNvPr>
          <p:cNvSpPr txBox="1">
            <a:spLocks/>
          </p:cNvSpPr>
          <p:nvPr/>
        </p:nvSpPr>
        <p:spPr>
          <a:xfrm>
            <a:off x="4296000" y="3592801"/>
            <a:ext cx="3600000" cy="7772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rgbClr val="2F5597"/>
                </a:solidFill>
                <a:latin typeface="Monserrat"/>
                <a:cs typeface="Calibri" panose="020F0502020204030204" pitchFamily="34" charset="0"/>
              </a:rPr>
              <a:t>Приюты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10EDDC90-4F95-4984-A161-781F04386194}"/>
              </a:ext>
            </a:extLst>
          </p:cNvPr>
          <p:cNvSpPr txBox="1">
            <a:spLocks/>
          </p:cNvSpPr>
          <p:nvPr/>
        </p:nvSpPr>
        <p:spPr>
          <a:xfrm>
            <a:off x="605784" y="3592801"/>
            <a:ext cx="3600000" cy="7772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rgbClr val="2F5597"/>
                </a:solidFill>
                <a:latin typeface="Monserrat"/>
                <a:cs typeface="Calibri" panose="020F0502020204030204" pitchFamily="34" charset="0"/>
              </a:rPr>
              <a:t>Ищущие питомцев</a:t>
            </a:r>
          </a:p>
        </p:txBody>
      </p:sp>
      <p:sp>
        <p:nvSpPr>
          <p:cNvPr id="7" name="Объект 11">
            <a:extLst>
              <a:ext uri="{FF2B5EF4-FFF2-40B4-BE49-F238E27FC236}">
                <a16:creationId xmlns:a16="http://schemas.microsoft.com/office/drawing/2014/main" id="{A5E3285A-B028-4E21-8C88-E8F1147EBA28}"/>
              </a:ext>
            </a:extLst>
          </p:cNvPr>
          <p:cNvSpPr txBox="1">
            <a:spLocks/>
          </p:cNvSpPr>
          <p:nvPr/>
        </p:nvSpPr>
        <p:spPr>
          <a:xfrm>
            <a:off x="605784" y="4370041"/>
            <a:ext cx="3600000" cy="173951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 algn="ctr">
              <a:lnSpc>
                <a:spcPct val="150000"/>
              </a:lnSpc>
              <a:spcBef>
                <a:spcPts val="600"/>
              </a:spcBef>
              <a:buSzPct val="100000"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🕒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 Экономия времени</a:t>
            </a:r>
            <a:endParaRPr lang="en-US" sz="1800" dirty="0">
              <a:latin typeface="Monserrat"/>
              <a:cs typeface="Calibri Light" panose="020F0302020204030204" pitchFamily="34" charset="0"/>
            </a:endParaRPr>
          </a:p>
          <a:p>
            <a:pPr indent="-457200" algn="ctr">
              <a:lnSpc>
                <a:spcPct val="150000"/>
              </a:lnSpc>
              <a:spcBef>
                <a:spcPts val="600"/>
              </a:spcBef>
              <a:buSzPct val="100000"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🗃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 Фильтрация</a:t>
            </a:r>
            <a:endParaRPr lang="en-US" sz="1800" dirty="0">
              <a:latin typeface="Monserrat"/>
              <a:cs typeface="Calibri Light" panose="020F0302020204030204" pitchFamily="34" charset="0"/>
            </a:endParaRPr>
          </a:p>
          <a:p>
            <a:pPr indent="-457200" algn="ctr">
              <a:lnSpc>
                <a:spcPct val="150000"/>
              </a:lnSpc>
              <a:spcBef>
                <a:spcPts val="600"/>
              </a:spcBef>
              <a:buSzPct val="100000"/>
            </a:pPr>
            <a:r>
              <a:rPr lang="en-US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📖​</a:t>
            </a: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 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Полезная литература</a:t>
            </a: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7609E73B-D30E-418D-BD97-D724C68D8616}"/>
              </a:ext>
            </a:extLst>
          </p:cNvPr>
          <p:cNvSpPr txBox="1">
            <a:spLocks/>
          </p:cNvSpPr>
          <p:nvPr/>
        </p:nvSpPr>
        <p:spPr>
          <a:xfrm>
            <a:off x="7986216" y="3592801"/>
            <a:ext cx="360000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Corbe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rgbClr val="2F5597"/>
                </a:solidFill>
                <a:latin typeface="Monserrat"/>
                <a:cs typeface="Calibri" panose="020F0502020204030204" pitchFamily="34" charset="0"/>
              </a:rPr>
              <a:t>Рекламодатели</a:t>
            </a:r>
          </a:p>
        </p:txBody>
      </p:sp>
      <p:sp>
        <p:nvSpPr>
          <p:cNvPr id="9" name="Объект 11">
            <a:extLst>
              <a:ext uri="{FF2B5EF4-FFF2-40B4-BE49-F238E27FC236}">
                <a16:creationId xmlns:a16="http://schemas.microsoft.com/office/drawing/2014/main" id="{D43E8619-C917-45D9-AD5F-7240071D2406}"/>
              </a:ext>
            </a:extLst>
          </p:cNvPr>
          <p:cNvSpPr txBox="1">
            <a:spLocks/>
          </p:cNvSpPr>
          <p:nvPr/>
        </p:nvSpPr>
        <p:spPr>
          <a:xfrm>
            <a:off x="4296000" y="4370041"/>
            <a:ext cx="3600000" cy="17395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👨</a:t>
            </a:r>
            <a:r>
              <a:rPr lang="ru-RU" sz="1800" dirty="0">
                <a:solidFill>
                  <a:srgbClr val="FFC864"/>
                </a:solidFill>
                <a:latin typeface="Monserrat"/>
                <a:cs typeface="Calibri Light" panose="020F0302020204030204" pitchFamily="34" charset="0"/>
              </a:rPr>
              <a:t> 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Большая аудитория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None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💾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 Каталогизация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📢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 Оповещение</a:t>
            </a:r>
          </a:p>
        </p:txBody>
      </p:sp>
      <p:sp>
        <p:nvSpPr>
          <p:cNvPr id="10" name="Объект 11">
            <a:extLst>
              <a:ext uri="{FF2B5EF4-FFF2-40B4-BE49-F238E27FC236}">
                <a16:creationId xmlns:a16="http://schemas.microsoft.com/office/drawing/2014/main" id="{C646404F-AAB1-4130-A616-9B9C92AEC4C9}"/>
              </a:ext>
            </a:extLst>
          </p:cNvPr>
          <p:cNvSpPr txBox="1">
            <a:spLocks/>
          </p:cNvSpPr>
          <p:nvPr/>
        </p:nvSpPr>
        <p:spPr>
          <a:xfrm>
            <a:off x="7986216" y="4370041"/>
            <a:ext cx="3600000" cy="17395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None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🧩 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Точечная реклама</a:t>
            </a:r>
            <a:endParaRPr lang="ru-RU" sz="1800" dirty="0">
              <a:solidFill>
                <a:srgbClr val="FFA564"/>
              </a:solidFill>
              <a:latin typeface="Monserrat"/>
              <a:cs typeface="Calibri Light" panose="020F03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🔥</a:t>
            </a:r>
            <a:r>
              <a:rPr lang="ru-RU" sz="1800" dirty="0">
                <a:solidFill>
                  <a:srgbClr val="FFC864"/>
                </a:solidFill>
                <a:latin typeface="Monserrat"/>
                <a:cs typeface="Calibri Light" panose="020F0302020204030204" pitchFamily="34" charset="0"/>
              </a:rPr>
              <a:t> 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Горячий покупатель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1800" dirty="0">
                <a:solidFill>
                  <a:srgbClr val="FFA564"/>
                </a:solidFill>
                <a:latin typeface="Monserrat"/>
                <a:cs typeface="Calibri Light" panose="020F0302020204030204" pitchFamily="34" charset="0"/>
              </a:rPr>
              <a:t>🐼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 Улучшение имиджа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7850BADD-17C3-414F-B9D7-19AABC778C6C}"/>
              </a:ext>
            </a:extLst>
          </p:cNvPr>
          <p:cNvSpPr txBox="1">
            <a:spLocks/>
          </p:cNvSpPr>
          <p:nvPr/>
        </p:nvSpPr>
        <p:spPr>
          <a:xfrm>
            <a:off x="282011" y="1601364"/>
            <a:ext cx="11594850" cy="14211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Corbel" pitchFamily="34" charset="0"/>
              <a:buNone/>
              <a:defRPr sz="2400" b="1" kern="1200">
                <a:solidFill>
                  <a:srgbClr val="FFA564"/>
                </a:solidFill>
                <a:latin typeface="Museo Sans Cyrl 700 (Заголовки)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>
              <a:lnSpc>
                <a:spcPct val="125000"/>
              </a:lnSpc>
            </a:pPr>
            <a:r>
              <a:rPr lang="ru-RU" sz="1800" b="0" dirty="0">
                <a:solidFill>
                  <a:schemeClr val="tx1"/>
                </a:solidFill>
                <a:latin typeface="Monserrat"/>
                <a:cs typeface="Calibri Light" panose="020F0302020204030204" pitchFamily="34" charset="0"/>
              </a:rPr>
              <a:t>Мы делаем маркетплейс </a:t>
            </a:r>
            <a:r>
              <a:rPr lang="en-US" sz="1800" b="0" dirty="0">
                <a:solidFill>
                  <a:schemeClr val="tx1"/>
                </a:solidFill>
                <a:latin typeface="Monserrat"/>
                <a:cs typeface="Calibri Light" panose="020F0302020204030204" pitchFamily="34" charset="0"/>
              </a:rPr>
              <a:t>c </a:t>
            </a:r>
            <a:r>
              <a:rPr lang="ru-RU" sz="1800" b="0" dirty="0">
                <a:solidFill>
                  <a:schemeClr val="tx1"/>
                </a:solidFill>
                <a:latin typeface="Monserrat"/>
                <a:cs typeface="Calibri Light" panose="020F0302020204030204" pitchFamily="34" charset="0"/>
              </a:rPr>
              <a:t>животными в приютах. </a:t>
            </a:r>
          </a:p>
          <a:p>
            <a:pPr marL="45720">
              <a:lnSpc>
                <a:spcPct val="125000"/>
              </a:lnSpc>
            </a:pPr>
            <a:r>
              <a:rPr lang="ru-RU" sz="1800" b="0" dirty="0">
                <a:solidFill>
                  <a:schemeClr val="tx1"/>
                </a:solidFill>
                <a:latin typeface="Monserrat"/>
                <a:cs typeface="Calibri Light" panose="020F0302020204030204" pitchFamily="34" charset="0"/>
              </a:rPr>
              <a:t>Он используется людьми, ищущими себе питомца, и облегчает процесс поиска и выбора. </a:t>
            </a:r>
          </a:p>
          <a:p>
            <a:pPr marL="45720">
              <a:lnSpc>
                <a:spcPct val="125000"/>
              </a:lnSpc>
            </a:pPr>
            <a:r>
              <a:rPr lang="ru-RU" sz="1800" b="0" dirty="0">
                <a:solidFill>
                  <a:schemeClr val="tx1"/>
                </a:solidFill>
                <a:latin typeface="Monserrat"/>
                <a:cs typeface="Calibri Light" panose="020F0302020204030204" pitchFamily="34" charset="0"/>
              </a:rPr>
              <a:t>Особенность сайта – большой каталог с фильтрацией и полным описанием параметров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309414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279D19-6568-4ECC-AA67-75F05088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Название проекта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D70F3-320F-46EF-9B19-0F201B5C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7" name="Project 1">
            <a:hlinkClick r:id="" action="ppaction://media"/>
            <a:extLst>
              <a:ext uri="{FF2B5EF4-FFF2-40B4-BE49-F238E27FC236}">
                <a16:creationId xmlns:a16="http://schemas.microsoft.com/office/drawing/2014/main" id="{331A9948-C8BD-471A-BD6E-ED0AF82A6C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4461" y="0"/>
            <a:ext cx="12600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1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6A17C8F-95D5-4C72-9BE9-D56FBFBB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Оповещение приютов</a:t>
            </a:r>
          </a:p>
        </p:txBody>
      </p:sp>
      <p:pic>
        <p:nvPicPr>
          <p:cNvPr id="9" name="Объект 25">
            <a:extLst>
              <a:ext uri="{FF2B5EF4-FFF2-40B4-BE49-F238E27FC236}">
                <a16:creationId xmlns:a16="http://schemas.microsoft.com/office/drawing/2014/main" id="{1D7C1246-3C35-4853-BD26-DCAE1EE3B3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32103" y="1636761"/>
            <a:ext cx="4193794" cy="4352548"/>
          </a:xfr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10" name="Объект 22">
            <a:extLst>
              <a:ext uri="{FF2B5EF4-FFF2-40B4-BE49-F238E27FC236}">
                <a16:creationId xmlns:a16="http://schemas.microsoft.com/office/drawing/2014/main" id="{E9839E05-1031-477D-8F10-A9090E329D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67268" y="1637366"/>
            <a:ext cx="4191464" cy="4351338"/>
          </a:xfrm>
          <a:ln w="3175">
            <a:solidFill>
              <a:srgbClr val="FFC864"/>
            </a:solidFill>
          </a:ln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3709D9-5496-41AC-8852-E84835AA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067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B38E2-7997-40A6-9510-F45A63601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Похожие проекты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BB8095-1BC7-4E7F-82A0-58482E8FC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t>11</a:t>
            </a:fld>
            <a:endParaRPr lang="ru-RU" dirty="0"/>
          </a:p>
        </p:txBody>
      </p:sp>
      <p:graphicFrame>
        <p:nvGraphicFramePr>
          <p:cNvPr id="7" name="Объект 25">
            <a:extLst>
              <a:ext uri="{FF2B5EF4-FFF2-40B4-BE49-F238E27FC236}">
                <a16:creationId xmlns:a16="http://schemas.microsoft.com/office/drawing/2014/main" id="{E7A1BB0C-A005-4A7E-BECD-7CBF4FECB8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554995"/>
              </p:ext>
            </p:extLst>
          </p:nvPr>
        </p:nvGraphicFramePr>
        <p:xfrm>
          <a:off x="606425" y="1405990"/>
          <a:ext cx="10969510" cy="403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081">
                  <a:extLst>
                    <a:ext uri="{9D8B030D-6E8A-4147-A177-3AD203B41FA5}">
                      <a16:colId xmlns:a16="http://schemas.microsoft.com/office/drawing/2014/main" val="1051843915"/>
                    </a:ext>
                  </a:extLst>
                </a:gridCol>
                <a:gridCol w="1775012">
                  <a:extLst>
                    <a:ext uri="{9D8B030D-6E8A-4147-A177-3AD203B41FA5}">
                      <a16:colId xmlns:a16="http://schemas.microsoft.com/office/drawing/2014/main" val="220665115"/>
                    </a:ext>
                  </a:extLst>
                </a:gridCol>
                <a:gridCol w="815788">
                  <a:extLst>
                    <a:ext uri="{9D8B030D-6E8A-4147-A177-3AD203B41FA5}">
                      <a16:colId xmlns:a16="http://schemas.microsoft.com/office/drawing/2014/main" val="3420319184"/>
                    </a:ext>
                  </a:extLst>
                </a:gridCol>
                <a:gridCol w="1075765">
                  <a:extLst>
                    <a:ext uri="{9D8B030D-6E8A-4147-A177-3AD203B41FA5}">
                      <a16:colId xmlns:a16="http://schemas.microsoft.com/office/drawing/2014/main" val="1220958026"/>
                    </a:ext>
                  </a:extLst>
                </a:gridCol>
                <a:gridCol w="1954305">
                  <a:extLst>
                    <a:ext uri="{9D8B030D-6E8A-4147-A177-3AD203B41FA5}">
                      <a16:colId xmlns:a16="http://schemas.microsoft.com/office/drawing/2014/main" val="2732977181"/>
                    </a:ext>
                  </a:extLst>
                </a:gridCol>
                <a:gridCol w="1030942">
                  <a:extLst>
                    <a:ext uri="{9D8B030D-6E8A-4147-A177-3AD203B41FA5}">
                      <a16:colId xmlns:a16="http://schemas.microsoft.com/office/drawing/2014/main" val="1053748943"/>
                    </a:ext>
                  </a:extLst>
                </a:gridCol>
                <a:gridCol w="925211">
                  <a:extLst>
                    <a:ext uri="{9D8B030D-6E8A-4147-A177-3AD203B41FA5}">
                      <a16:colId xmlns:a16="http://schemas.microsoft.com/office/drawing/2014/main" val="3134594432"/>
                    </a:ext>
                  </a:extLst>
                </a:gridCol>
                <a:gridCol w="970935">
                  <a:extLst>
                    <a:ext uri="{9D8B030D-6E8A-4147-A177-3AD203B41FA5}">
                      <a16:colId xmlns:a16="http://schemas.microsoft.com/office/drawing/2014/main" val="2495543513"/>
                    </a:ext>
                  </a:extLst>
                </a:gridCol>
                <a:gridCol w="616471">
                  <a:extLst>
                    <a:ext uri="{9D8B030D-6E8A-4147-A177-3AD203B41FA5}">
                      <a16:colId xmlns:a16="http://schemas.microsoft.com/office/drawing/2014/main" val="1530593147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l"/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Бизнес модель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Связь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Фильтры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Локация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Приюты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Monserrat"/>
                          <a:ea typeface="+mn-ea"/>
                          <a:cs typeface="+mn-cs"/>
                        </a:rPr>
                        <a:t>🐶/🧑‍🦱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💻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Monserrat"/>
                          <a:ea typeface="+mn-ea"/>
                          <a:cs typeface="+mn-cs"/>
                        </a:rPr>
                        <a:t>/🧑‍🦱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Вид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885247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Подарок судьбы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Пожертвования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📞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strike="noStrike" dirty="0">
                          <a:solidFill>
                            <a:schemeClr val="tx1"/>
                          </a:solidFill>
                          <a:effectLst/>
                          <a:latin typeface="Monserrat"/>
                        </a:rPr>
                        <a:t>5 (?)</a:t>
                      </a:r>
                      <a:endParaRPr lang="ru-RU" sz="1800" i="0" strike="noStrike" dirty="0">
                        <a:solidFill>
                          <a:schemeClr val="tx1"/>
                        </a:solidFill>
                        <a:effectLst/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Monserrat"/>
                        </a:rPr>
                        <a:t>Мск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, СПб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10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4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20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65029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Подбери собаку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-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📞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Monserrat"/>
                          <a:ea typeface="+mn-ea"/>
                          <a:cs typeface="+mn-cs"/>
                        </a:rPr>
                        <a:t>✉</a:t>
                      </a:r>
                      <a:endParaRPr lang="ru-RU" sz="1800" b="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Москва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Monserrat"/>
                          <a:ea typeface="+mn-ea"/>
                          <a:cs typeface="+mn-cs"/>
                        </a:rPr>
                        <a:t>🧑‍🦱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217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Monserrat"/>
                        </a:rPr>
                        <a:t>14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🐕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48498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Пойдём домой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Monserrat"/>
                        </a:rPr>
                        <a:t>Pedigree</a:t>
                      </a:r>
                      <a:r>
                        <a:rPr lang="ru-RU" sz="1800" baseline="30000" dirty="0">
                          <a:latin typeface="Monserrat"/>
                        </a:rPr>
                        <a:t>®</a:t>
                      </a:r>
                      <a:r>
                        <a:rPr lang="en-US" sz="1800" dirty="0">
                          <a:latin typeface="Monserrat"/>
                        </a:rPr>
                        <a:t> (Mars)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📞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6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РФ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10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27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Monserrat"/>
                        </a:rPr>
                        <a:t>24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Monserrat"/>
                        </a:rPr>
                        <a:t>🐕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388044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Monserrat"/>
                        </a:rPr>
                        <a:t>EGIDA.BY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 (БФ)</a:t>
                      </a:r>
                      <a:endParaRPr lang="en-US" sz="180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Пожертвования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📞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3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Минск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81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Monserrat"/>
                        </a:rPr>
                        <a:t>1</a:t>
                      </a:r>
                      <a:r>
                        <a:rPr lang="ru-RU" sz="1800" dirty="0">
                          <a:latin typeface="Monserrat"/>
                        </a:rPr>
                        <a:t>37</a:t>
                      </a:r>
                      <a:r>
                        <a:rPr lang="en-US" sz="1800" dirty="0">
                          <a:latin typeface="Monserrat"/>
                        </a:rPr>
                        <a:t>5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840746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Доринвест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Monserrat"/>
                        </a:rPr>
                        <a:t>Москва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Monserrat"/>
                        </a:rPr>
                        <a:t>-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3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Москва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2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11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Monserrat"/>
                        </a:rPr>
                        <a:t>7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81986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Monserrat"/>
                        </a:rPr>
                        <a:t>Друг для друга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Monserrat"/>
                        </a:rPr>
                        <a:t>Purina</a:t>
                      </a:r>
                      <a:r>
                        <a:rPr lang="ru-RU" sz="1800" baseline="30000" dirty="0">
                          <a:latin typeface="Monserrat"/>
                        </a:rPr>
                        <a:t>®</a:t>
                      </a:r>
                      <a:r>
                        <a:rPr lang="en-US" sz="1800" baseline="30000" dirty="0">
                          <a:latin typeface="Monserrat"/>
                        </a:rPr>
                        <a:t> </a:t>
                      </a:r>
                      <a:r>
                        <a:rPr lang="en-US" sz="1800" dirty="0">
                          <a:latin typeface="Monserrat"/>
                        </a:rPr>
                        <a:t>(Nestle)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strike="noStrike" kern="1200" dirty="0">
                          <a:solidFill>
                            <a:schemeClr val="tx1"/>
                          </a:solidFill>
                          <a:effectLst/>
                          <a:latin typeface="Monserrat"/>
                          <a:ea typeface="+mn-ea"/>
                          <a:cs typeface="+mn-cs"/>
                        </a:rPr>
                        <a:t>💾(р)</a:t>
                      </a:r>
                      <a:endParaRPr lang="ru-RU" sz="1800" b="0" i="0" strike="noStrike" dirty="0">
                        <a:solidFill>
                          <a:schemeClr val="tx1"/>
                        </a:solidFill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  <a:cs typeface="Calibri Light" panose="020F0302020204030204" pitchFamily="34" charset="0"/>
                        </a:rPr>
                        <a:t>РФ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3</a:t>
                      </a:r>
                      <a:r>
                        <a:rPr lang="en-US" sz="1800" dirty="0">
                          <a:latin typeface="Monserrat"/>
                        </a:rPr>
                        <a:t>4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60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Monserrat"/>
                        </a:rPr>
                        <a:t>11</a:t>
                      </a:r>
                      <a:endParaRPr lang="ru-RU" sz="180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087329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Monserrat"/>
                        </a:rPr>
                        <a:t>MuzzleBook</a:t>
                      </a:r>
                      <a:endParaRPr lang="ru-RU" sz="1800" b="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Реклама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Monserrat"/>
                        </a:rPr>
                        <a:t>📞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Monserrat"/>
                          <a:ea typeface="+mn-ea"/>
                          <a:cs typeface="+mn-cs"/>
                        </a:rPr>
                        <a:t>💾</a:t>
                      </a:r>
                      <a:endParaRPr lang="ru-RU" sz="1800" b="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Monserrat"/>
                        </a:rPr>
                        <a:t>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Monserrat"/>
                        </a:rPr>
                        <a:t>Сибирь, Урал, ДВ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Monserra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Monserrat"/>
                        </a:rPr>
                        <a:t>47</a:t>
                      </a:r>
                      <a:endParaRPr lang="ru-RU" sz="1800" b="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Monserrat"/>
                        </a:rPr>
                        <a:t>210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Monserrat"/>
                        </a:rPr>
                        <a:t>27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serrat"/>
                        </a:rPr>
                        <a:t>✓</a:t>
                      </a:r>
                      <a:endParaRPr lang="ru-RU" sz="1800" b="0" dirty="0">
                        <a:latin typeface="Monserra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2963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FA12014-9686-4463-B8E3-2F0AC7C9FF6B}"/>
              </a:ext>
            </a:extLst>
          </p:cNvPr>
          <p:cNvSpPr txBox="1"/>
          <p:nvPr/>
        </p:nvSpPr>
        <p:spPr>
          <a:xfrm>
            <a:off x="606425" y="5612084"/>
            <a:ext cx="5479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🐶</a:t>
            </a:r>
            <a:r>
              <a:rPr lang="ru-RU" dirty="0"/>
              <a:t>/🧑‍🦱 </a:t>
            </a:r>
            <a:r>
              <a:rPr lang="ru-RU" dirty="0">
                <a:cs typeface="Calibri Light" panose="020F0302020204030204" pitchFamily="34" charset="0"/>
              </a:rPr>
              <a:t>– животных </a:t>
            </a:r>
            <a:r>
              <a:rPr lang="ru-RU" b="0" i="0" dirty="0">
                <a:effectLst/>
              </a:rPr>
              <a:t>на млн. населения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349DF5-AA00-45DE-9DDA-9801C1708586}"/>
              </a:ext>
            </a:extLst>
          </p:cNvPr>
          <p:cNvSpPr txBox="1"/>
          <p:nvPr/>
        </p:nvSpPr>
        <p:spPr>
          <a:xfrm>
            <a:off x="6095999" y="5612084"/>
            <a:ext cx="5479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rPr>
              <a:t>💻</a:t>
            </a:r>
            <a:r>
              <a:rPr lang="ru-RU" dirty="0"/>
              <a:t>/🧑‍🦱 </a:t>
            </a:r>
            <a:r>
              <a:rPr lang="ru-RU" dirty="0">
                <a:cs typeface="Calibri Light" panose="020F0302020204030204" pitchFamily="34" charset="0"/>
              </a:rPr>
              <a:t>– ежедневных посетителей </a:t>
            </a:r>
            <a:r>
              <a:rPr lang="ru-RU" b="0" i="0" dirty="0">
                <a:effectLst/>
              </a:rPr>
              <a:t>на млн. населения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951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48BAA47-EEE9-4FE6-8EA6-81FDD3DB1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BF47F3-38C3-461F-889E-997F49FF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t>12</a:t>
            </a:fld>
            <a:endParaRPr lang="ru-RU" dirty="0"/>
          </a:p>
        </p:txBody>
      </p:sp>
      <p:graphicFrame>
        <p:nvGraphicFramePr>
          <p:cNvPr id="11" name="Объект 16">
            <a:extLst>
              <a:ext uri="{FF2B5EF4-FFF2-40B4-BE49-F238E27FC236}">
                <a16:creationId xmlns:a16="http://schemas.microsoft.com/office/drawing/2014/main" id="{B75F7BC4-D9C4-463C-99A3-2CDFC50E01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84774"/>
              </p:ext>
            </p:extLst>
          </p:nvPr>
        </p:nvGraphicFramePr>
        <p:xfrm>
          <a:off x="701675" y="1914525"/>
          <a:ext cx="10945813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Kak-skachat-video-s-VK-s-VkOpt-3 - Информационно-правовой центр Априори">
            <a:extLst>
              <a:ext uri="{FF2B5EF4-FFF2-40B4-BE49-F238E27FC236}">
                <a16:creationId xmlns:a16="http://schemas.microsoft.com/office/drawing/2014/main" id="{3EEE85A4-D092-44A2-8868-62812070F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4482" y="2234448"/>
            <a:ext cx="923409" cy="92340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Авито - Home | Facebook">
            <a:extLst>
              <a:ext uri="{FF2B5EF4-FFF2-40B4-BE49-F238E27FC236}">
                <a16:creationId xmlns:a16="http://schemas.microsoft.com/office/drawing/2014/main" id="{14CF3F3F-29B4-4129-B92C-BC2CD91A1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89" t="10889" r="10889" b="10889"/>
          <a:stretch/>
        </p:blipFill>
        <p:spPr bwMode="auto">
          <a:xfrm>
            <a:off x="4552736" y="4319817"/>
            <a:ext cx="923410" cy="923409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>
            <a:extLst>
              <a:ext uri="{FF2B5EF4-FFF2-40B4-BE49-F238E27FC236}">
                <a16:creationId xmlns:a16="http://schemas.microsoft.com/office/drawing/2014/main" id="{CEBDFD49-57CA-4B08-97B2-DC84C1C53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27641" y="3651261"/>
            <a:ext cx="280108" cy="2801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Юла (Youla) – объявления поблизости - 4PDA">
            <a:extLst>
              <a:ext uri="{FF2B5EF4-FFF2-40B4-BE49-F238E27FC236}">
                <a16:creationId xmlns:a16="http://schemas.microsoft.com/office/drawing/2014/main" id="{9AD557E4-44B8-43E9-8A17-782283DD84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1078" y="4548158"/>
            <a:ext cx="466725" cy="4667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838E7621-FA1C-4F26-8601-DBA7CE364B87}"/>
              </a:ext>
            </a:extLst>
          </p:cNvPr>
          <p:cNvSpPr/>
          <p:nvPr/>
        </p:nvSpPr>
        <p:spPr>
          <a:xfrm rot="16012774">
            <a:off x="9240295" y="1880126"/>
            <a:ext cx="634264" cy="3373702"/>
          </a:xfrm>
          <a:prstGeom prst="downArrow">
            <a:avLst>
              <a:gd name="adj1" fmla="val 48034"/>
              <a:gd name="adj2" fmla="val 4089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US" dirty="0"/>
              <a:t>MuzzleBook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FEA4FAF-0EFB-4A7C-AB3C-0881F00FEA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259040" y="3262813"/>
            <a:ext cx="388448" cy="388448"/>
          </a:xfrm>
          <a:prstGeom prst="ellipse">
            <a:avLst/>
          </a:prstGeom>
          <a:ln w="19050">
            <a:solidFill>
              <a:schemeClr val="accent1"/>
            </a:solidFill>
          </a:ln>
        </p:spPr>
      </p:pic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C8525D7-DB34-4551-86FC-2474A45DEB85}"/>
              </a:ext>
            </a:extLst>
          </p:cNvPr>
          <p:cNvCxnSpPr>
            <a:cxnSpLocks/>
          </p:cNvCxnSpPr>
          <p:nvPr/>
        </p:nvCxnSpPr>
        <p:spPr>
          <a:xfrm flipV="1">
            <a:off x="1153180" y="1825920"/>
            <a:ext cx="0" cy="3651997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D2CA58C-8A3F-4087-BF07-FA1AF91EBE82}"/>
              </a:ext>
            </a:extLst>
          </p:cNvPr>
          <p:cNvCxnSpPr>
            <a:cxnSpLocks/>
          </p:cNvCxnSpPr>
          <p:nvPr/>
        </p:nvCxnSpPr>
        <p:spPr>
          <a:xfrm>
            <a:off x="1135250" y="5498462"/>
            <a:ext cx="10512238" cy="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CA66BCA-B91A-4184-B46F-81E7286444D7}"/>
              </a:ext>
            </a:extLst>
          </p:cNvPr>
          <p:cNvSpPr txBox="1"/>
          <p:nvPr/>
        </p:nvSpPr>
        <p:spPr>
          <a:xfrm>
            <a:off x="544512" y="58121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* </a:t>
            </a:r>
            <a:r>
              <a:rPr lang="ru-RU" dirty="0"/>
              <a:t>Размер отражает текущую популярность</a:t>
            </a:r>
          </a:p>
        </p:txBody>
      </p:sp>
    </p:spTree>
    <p:extLst>
      <p:ext uri="{BB962C8B-B14F-4D97-AF65-F5344CB8AC3E}">
        <p14:creationId xmlns:p14="http://schemas.microsoft.com/office/powerpoint/2010/main" val="15320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4FFDAD-1883-4E99-B34C-5F30F001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финансирования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72FD49-708D-4BDE-8668-D4FD4EFA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t>13</a:t>
            </a:fld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B125CF63-6196-4E21-8109-1696779663B7}"/>
              </a:ext>
            </a:extLst>
          </p:cNvPr>
          <p:cNvSpPr/>
          <p:nvPr/>
        </p:nvSpPr>
        <p:spPr>
          <a:xfrm>
            <a:off x="609845" y="2122754"/>
            <a:ext cx="3335052" cy="1012854"/>
          </a:xfrm>
          <a:custGeom>
            <a:avLst/>
            <a:gdLst>
              <a:gd name="connsiteX0" fmla="*/ 168812 w 3335052"/>
              <a:gd name="connsiteY0" fmla="*/ 0 h 1012854"/>
              <a:gd name="connsiteX1" fmla="*/ 3166240 w 3335052"/>
              <a:gd name="connsiteY1" fmla="*/ 0 h 1012854"/>
              <a:gd name="connsiteX2" fmla="*/ 3335052 w 3335052"/>
              <a:gd name="connsiteY2" fmla="*/ 168812 h 1012854"/>
              <a:gd name="connsiteX3" fmla="*/ 3335052 w 3335052"/>
              <a:gd name="connsiteY3" fmla="*/ 1012854 h 1012854"/>
              <a:gd name="connsiteX4" fmla="*/ 3335052 w 3335052"/>
              <a:gd name="connsiteY4" fmla="*/ 1012854 h 1012854"/>
              <a:gd name="connsiteX5" fmla="*/ 0 w 3335052"/>
              <a:gd name="connsiteY5" fmla="*/ 1012854 h 1012854"/>
              <a:gd name="connsiteX6" fmla="*/ 0 w 3335052"/>
              <a:gd name="connsiteY6" fmla="*/ 1012854 h 1012854"/>
              <a:gd name="connsiteX7" fmla="*/ 0 w 3335052"/>
              <a:gd name="connsiteY7" fmla="*/ 168812 h 1012854"/>
              <a:gd name="connsiteX8" fmla="*/ 168812 w 3335052"/>
              <a:gd name="connsiteY8" fmla="*/ 0 h 101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5052" h="1012854">
                <a:moveTo>
                  <a:pt x="168812" y="0"/>
                </a:moveTo>
                <a:lnTo>
                  <a:pt x="3166240" y="0"/>
                </a:lnTo>
                <a:cubicBezTo>
                  <a:pt x="3259472" y="0"/>
                  <a:pt x="3335052" y="75580"/>
                  <a:pt x="3335052" y="168812"/>
                </a:cubicBezTo>
                <a:lnTo>
                  <a:pt x="3335052" y="1012854"/>
                </a:lnTo>
                <a:lnTo>
                  <a:pt x="3335052" y="1012854"/>
                </a:lnTo>
                <a:lnTo>
                  <a:pt x="0" y="1012854"/>
                </a:lnTo>
                <a:lnTo>
                  <a:pt x="0" y="1012854"/>
                </a:lnTo>
                <a:lnTo>
                  <a:pt x="0" y="168812"/>
                </a:lnTo>
                <a:cubicBezTo>
                  <a:pt x="0" y="75580"/>
                  <a:pt x="75580" y="0"/>
                  <a:pt x="1688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579" tIns="163235" rIns="248579" bIns="11379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800" kern="1200" dirty="0">
                <a:latin typeface="Monserrat"/>
              </a:rPr>
              <a:t>Гранты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30FEFAB1-59DE-4BEE-B970-FE327E8B0898}"/>
              </a:ext>
            </a:extLst>
          </p:cNvPr>
          <p:cNvSpPr/>
          <p:nvPr/>
        </p:nvSpPr>
        <p:spPr>
          <a:xfrm>
            <a:off x="609845" y="3153339"/>
            <a:ext cx="3335052" cy="2810880"/>
          </a:xfrm>
          <a:custGeom>
            <a:avLst/>
            <a:gdLst>
              <a:gd name="connsiteX0" fmla="*/ 0 w 3335052"/>
              <a:gd name="connsiteY0" fmla="*/ 0 h 2810880"/>
              <a:gd name="connsiteX1" fmla="*/ 3335052 w 3335052"/>
              <a:gd name="connsiteY1" fmla="*/ 0 h 2810880"/>
              <a:gd name="connsiteX2" fmla="*/ 3335052 w 3335052"/>
              <a:gd name="connsiteY2" fmla="*/ 2810880 h 2810880"/>
              <a:gd name="connsiteX3" fmla="*/ 0 w 3335052"/>
              <a:gd name="connsiteY3" fmla="*/ 2810880 h 2810880"/>
              <a:gd name="connsiteX4" fmla="*/ 0 w 3335052"/>
              <a:gd name="connsiteY4" fmla="*/ 0 h 281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052" h="2810880">
                <a:moveTo>
                  <a:pt x="0" y="0"/>
                </a:moveTo>
                <a:lnTo>
                  <a:pt x="3335052" y="0"/>
                </a:lnTo>
                <a:lnTo>
                  <a:pt x="3335052" y="2810880"/>
                </a:lnTo>
                <a:lnTo>
                  <a:pt x="0" y="281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>
                <a:latin typeface="Monserrat"/>
              </a:rPr>
              <a:t>Фонд президентских грантов «Охрана окружающей среды и защита животных»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>
                <a:latin typeface="Monserrat"/>
              </a:rPr>
              <a:t>Международная Премия #МЫВМЕСТЕ трек «Технологии для жизни»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ru-RU" sz="1800" kern="1200" dirty="0">
              <a:latin typeface="Monserrat"/>
            </a:endParaRP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573044B0-8B92-4A46-9910-A07D9FB6E5DD}"/>
              </a:ext>
            </a:extLst>
          </p:cNvPr>
          <p:cNvSpPr/>
          <p:nvPr/>
        </p:nvSpPr>
        <p:spPr>
          <a:xfrm>
            <a:off x="4411805" y="2122754"/>
            <a:ext cx="3335052" cy="1012854"/>
          </a:xfrm>
          <a:custGeom>
            <a:avLst/>
            <a:gdLst>
              <a:gd name="connsiteX0" fmla="*/ 168812 w 3335052"/>
              <a:gd name="connsiteY0" fmla="*/ 0 h 1012854"/>
              <a:gd name="connsiteX1" fmla="*/ 3166240 w 3335052"/>
              <a:gd name="connsiteY1" fmla="*/ 0 h 1012854"/>
              <a:gd name="connsiteX2" fmla="*/ 3335052 w 3335052"/>
              <a:gd name="connsiteY2" fmla="*/ 168812 h 1012854"/>
              <a:gd name="connsiteX3" fmla="*/ 3335052 w 3335052"/>
              <a:gd name="connsiteY3" fmla="*/ 1012854 h 1012854"/>
              <a:gd name="connsiteX4" fmla="*/ 3335052 w 3335052"/>
              <a:gd name="connsiteY4" fmla="*/ 1012854 h 1012854"/>
              <a:gd name="connsiteX5" fmla="*/ 0 w 3335052"/>
              <a:gd name="connsiteY5" fmla="*/ 1012854 h 1012854"/>
              <a:gd name="connsiteX6" fmla="*/ 0 w 3335052"/>
              <a:gd name="connsiteY6" fmla="*/ 1012854 h 1012854"/>
              <a:gd name="connsiteX7" fmla="*/ 0 w 3335052"/>
              <a:gd name="connsiteY7" fmla="*/ 168812 h 1012854"/>
              <a:gd name="connsiteX8" fmla="*/ 168812 w 3335052"/>
              <a:gd name="connsiteY8" fmla="*/ 0 h 101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5052" h="1012854">
                <a:moveTo>
                  <a:pt x="168812" y="0"/>
                </a:moveTo>
                <a:lnTo>
                  <a:pt x="3166240" y="0"/>
                </a:lnTo>
                <a:cubicBezTo>
                  <a:pt x="3259472" y="0"/>
                  <a:pt x="3335052" y="75580"/>
                  <a:pt x="3335052" y="168812"/>
                </a:cubicBezTo>
                <a:lnTo>
                  <a:pt x="3335052" y="1012854"/>
                </a:lnTo>
                <a:lnTo>
                  <a:pt x="3335052" y="1012854"/>
                </a:lnTo>
                <a:lnTo>
                  <a:pt x="0" y="1012854"/>
                </a:lnTo>
                <a:lnTo>
                  <a:pt x="0" y="1012854"/>
                </a:lnTo>
                <a:lnTo>
                  <a:pt x="0" y="168812"/>
                </a:lnTo>
                <a:cubicBezTo>
                  <a:pt x="0" y="75580"/>
                  <a:pt x="75580" y="0"/>
                  <a:pt x="16881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579" tIns="163235" rIns="248579" bIns="11379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800" kern="1200" dirty="0">
                <a:latin typeface="Monserrat"/>
              </a:rPr>
              <a:t>Пожертвования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A47BE1BE-7532-4B8E-9C99-4FC4BAE5362C}"/>
              </a:ext>
            </a:extLst>
          </p:cNvPr>
          <p:cNvSpPr/>
          <p:nvPr/>
        </p:nvSpPr>
        <p:spPr>
          <a:xfrm>
            <a:off x="4411805" y="3153339"/>
            <a:ext cx="3335052" cy="2810880"/>
          </a:xfrm>
          <a:custGeom>
            <a:avLst/>
            <a:gdLst>
              <a:gd name="connsiteX0" fmla="*/ 0 w 3335052"/>
              <a:gd name="connsiteY0" fmla="*/ 0 h 2810880"/>
              <a:gd name="connsiteX1" fmla="*/ 3335052 w 3335052"/>
              <a:gd name="connsiteY1" fmla="*/ 0 h 2810880"/>
              <a:gd name="connsiteX2" fmla="*/ 3335052 w 3335052"/>
              <a:gd name="connsiteY2" fmla="*/ 2810880 h 2810880"/>
              <a:gd name="connsiteX3" fmla="*/ 0 w 3335052"/>
              <a:gd name="connsiteY3" fmla="*/ 2810880 h 2810880"/>
              <a:gd name="connsiteX4" fmla="*/ 0 w 3335052"/>
              <a:gd name="connsiteY4" fmla="*/ 0 h 281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052" h="2810880">
                <a:moveTo>
                  <a:pt x="0" y="0"/>
                </a:moveTo>
                <a:lnTo>
                  <a:pt x="3335052" y="0"/>
                </a:lnTo>
                <a:lnTo>
                  <a:pt x="3335052" y="2810880"/>
                </a:lnTo>
                <a:lnTo>
                  <a:pt x="0" y="281088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b="0" i="0" kern="1200" dirty="0">
                <a:latin typeface="Monserrat"/>
              </a:rPr>
              <a:t>Верные Сердца</a:t>
            </a:r>
            <a:br>
              <a:rPr lang="ru-RU" sz="1800" b="0" kern="1200" dirty="0">
                <a:latin typeface="Monserrat"/>
              </a:rPr>
            </a:br>
            <a:r>
              <a:rPr lang="ru-RU" sz="1800" b="0" kern="1200" dirty="0">
                <a:latin typeface="Monserrat"/>
              </a:rPr>
              <a:t>(1 месяц, 11010 </a:t>
            </a:r>
            <a:r>
              <a:rPr lang="ru-RU" sz="1800" b="0" i="0" kern="1200" dirty="0">
                <a:latin typeface="Monserrat"/>
              </a:rPr>
              <a:t>₽, 220%)</a:t>
            </a:r>
            <a:endParaRPr lang="ru-RU" sz="1800" b="0" kern="1200" dirty="0">
              <a:latin typeface="Monserrat"/>
            </a:endParaRP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b="0" i="0" kern="1200" dirty="0">
                <a:latin typeface="Monserrat"/>
              </a:rPr>
              <a:t>moyasemya.info</a:t>
            </a:r>
            <a:br>
              <a:rPr lang="ru-RU" sz="1800" b="0" kern="1200" dirty="0">
                <a:latin typeface="Monserrat"/>
              </a:rPr>
            </a:br>
            <a:r>
              <a:rPr lang="ru-RU" sz="1800" b="0" kern="1200" dirty="0">
                <a:latin typeface="Monserrat"/>
              </a:rPr>
              <a:t>(3 месяц, 10010 </a:t>
            </a:r>
            <a:r>
              <a:rPr lang="ru-RU" sz="1800" b="0" i="0" kern="1200" dirty="0">
                <a:latin typeface="Monserrat"/>
              </a:rPr>
              <a:t>₽, 101%)</a:t>
            </a:r>
            <a:endParaRPr lang="ru-RU" sz="1800" b="0" kern="1200" dirty="0">
              <a:latin typeface="Monserrat"/>
            </a:endParaRP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b="0" kern="1200" dirty="0">
                <a:latin typeface="Monserrat"/>
              </a:rPr>
              <a:t>Help Bali Dogs</a:t>
            </a:r>
            <a:br>
              <a:rPr lang="ru-RU" sz="1800" b="0" kern="1200" dirty="0">
                <a:latin typeface="Monserrat"/>
              </a:rPr>
            </a:br>
            <a:r>
              <a:rPr lang="ru-RU" sz="1800" b="0" kern="1200" dirty="0">
                <a:latin typeface="Monserrat"/>
              </a:rPr>
              <a:t>(2 месяца, 50 600 </a:t>
            </a:r>
            <a:r>
              <a:rPr lang="ru-RU" sz="1800" b="0" i="0" kern="1200" dirty="0">
                <a:latin typeface="Monserrat"/>
              </a:rPr>
              <a:t>₽, 77%</a:t>
            </a:r>
            <a:r>
              <a:rPr lang="ru-RU" sz="1800" b="0" kern="1200" dirty="0">
                <a:latin typeface="Monserrat"/>
              </a:rPr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ru-RU" sz="1800" b="0" kern="1200" dirty="0">
              <a:latin typeface="Monserrat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F6BC82A4-4047-481E-BFAA-29F67C5A889C}"/>
              </a:ext>
            </a:extLst>
          </p:cNvPr>
          <p:cNvSpPr/>
          <p:nvPr/>
        </p:nvSpPr>
        <p:spPr>
          <a:xfrm>
            <a:off x="8213765" y="2122754"/>
            <a:ext cx="3335052" cy="1012854"/>
          </a:xfrm>
          <a:custGeom>
            <a:avLst/>
            <a:gdLst>
              <a:gd name="connsiteX0" fmla="*/ 168812 w 3335052"/>
              <a:gd name="connsiteY0" fmla="*/ 0 h 1012854"/>
              <a:gd name="connsiteX1" fmla="*/ 3166240 w 3335052"/>
              <a:gd name="connsiteY1" fmla="*/ 0 h 1012854"/>
              <a:gd name="connsiteX2" fmla="*/ 3335052 w 3335052"/>
              <a:gd name="connsiteY2" fmla="*/ 168812 h 1012854"/>
              <a:gd name="connsiteX3" fmla="*/ 3335052 w 3335052"/>
              <a:gd name="connsiteY3" fmla="*/ 1012854 h 1012854"/>
              <a:gd name="connsiteX4" fmla="*/ 3335052 w 3335052"/>
              <a:gd name="connsiteY4" fmla="*/ 1012854 h 1012854"/>
              <a:gd name="connsiteX5" fmla="*/ 0 w 3335052"/>
              <a:gd name="connsiteY5" fmla="*/ 1012854 h 1012854"/>
              <a:gd name="connsiteX6" fmla="*/ 0 w 3335052"/>
              <a:gd name="connsiteY6" fmla="*/ 1012854 h 1012854"/>
              <a:gd name="connsiteX7" fmla="*/ 0 w 3335052"/>
              <a:gd name="connsiteY7" fmla="*/ 168812 h 1012854"/>
              <a:gd name="connsiteX8" fmla="*/ 168812 w 3335052"/>
              <a:gd name="connsiteY8" fmla="*/ 0 h 101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5052" h="1012854">
                <a:moveTo>
                  <a:pt x="168812" y="0"/>
                </a:moveTo>
                <a:lnTo>
                  <a:pt x="3166240" y="0"/>
                </a:lnTo>
                <a:cubicBezTo>
                  <a:pt x="3259472" y="0"/>
                  <a:pt x="3335052" y="75580"/>
                  <a:pt x="3335052" y="168812"/>
                </a:cubicBezTo>
                <a:lnTo>
                  <a:pt x="3335052" y="1012854"/>
                </a:lnTo>
                <a:lnTo>
                  <a:pt x="3335052" y="1012854"/>
                </a:lnTo>
                <a:lnTo>
                  <a:pt x="0" y="1012854"/>
                </a:lnTo>
                <a:lnTo>
                  <a:pt x="0" y="1012854"/>
                </a:lnTo>
                <a:lnTo>
                  <a:pt x="0" y="168812"/>
                </a:lnTo>
                <a:cubicBezTo>
                  <a:pt x="0" y="75580"/>
                  <a:pt x="75580" y="0"/>
                  <a:pt x="1688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579" tIns="163235" rIns="248579" bIns="11379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800" kern="1200" dirty="0">
                <a:latin typeface="Monserrat"/>
              </a:rPr>
              <a:t>Реклама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9D77AFAD-87CD-45D5-AF3B-AF9926097027}"/>
              </a:ext>
            </a:extLst>
          </p:cNvPr>
          <p:cNvSpPr/>
          <p:nvPr/>
        </p:nvSpPr>
        <p:spPr>
          <a:xfrm>
            <a:off x="8213765" y="3153339"/>
            <a:ext cx="3335052" cy="2810880"/>
          </a:xfrm>
          <a:custGeom>
            <a:avLst/>
            <a:gdLst>
              <a:gd name="connsiteX0" fmla="*/ 0 w 3335052"/>
              <a:gd name="connsiteY0" fmla="*/ 0 h 2810880"/>
              <a:gd name="connsiteX1" fmla="*/ 3335052 w 3335052"/>
              <a:gd name="connsiteY1" fmla="*/ 0 h 2810880"/>
              <a:gd name="connsiteX2" fmla="*/ 3335052 w 3335052"/>
              <a:gd name="connsiteY2" fmla="*/ 2810880 h 2810880"/>
              <a:gd name="connsiteX3" fmla="*/ 0 w 3335052"/>
              <a:gd name="connsiteY3" fmla="*/ 2810880 h 2810880"/>
              <a:gd name="connsiteX4" fmla="*/ 0 w 3335052"/>
              <a:gd name="connsiteY4" fmla="*/ 0 h 281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052" h="2810880">
                <a:moveTo>
                  <a:pt x="0" y="0"/>
                </a:moveTo>
                <a:lnTo>
                  <a:pt x="3335052" y="0"/>
                </a:lnTo>
                <a:lnTo>
                  <a:pt x="3335052" y="2810880"/>
                </a:lnTo>
                <a:lnTo>
                  <a:pt x="0" y="281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>
                <a:latin typeface="Monserrat"/>
              </a:rPr>
              <a:t>У кошки не 9 жизней (</a:t>
            </a:r>
            <a:r>
              <a:rPr lang="ru-RU" sz="1800" kern="1200" dirty="0" err="1">
                <a:latin typeface="Monserrat"/>
              </a:rPr>
              <a:t>Royal</a:t>
            </a:r>
            <a:r>
              <a:rPr lang="ru-RU" sz="1800" kern="1200" dirty="0">
                <a:latin typeface="Monserrat"/>
              </a:rPr>
              <a:t> </a:t>
            </a:r>
            <a:r>
              <a:rPr lang="ru-RU" sz="1800" kern="1200" dirty="0" err="1">
                <a:latin typeface="Monserrat"/>
              </a:rPr>
              <a:t>Canin</a:t>
            </a:r>
            <a:r>
              <a:rPr lang="ru-RU" sz="1800" kern="1200" baseline="30000" dirty="0">
                <a:latin typeface="Monserrat"/>
              </a:rPr>
              <a:t>®</a:t>
            </a:r>
            <a:r>
              <a:rPr lang="ru-RU" sz="1800" kern="1200" dirty="0">
                <a:latin typeface="Monserrat"/>
              </a:rPr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>
                <a:latin typeface="Monserrat"/>
              </a:rPr>
              <a:t>Создано лапками (</a:t>
            </a:r>
            <a:r>
              <a:rPr lang="en-US" sz="1800" kern="1200" dirty="0">
                <a:latin typeface="Monserrat"/>
              </a:rPr>
              <a:t>Whiskas</a:t>
            </a:r>
            <a:r>
              <a:rPr lang="ru-RU" sz="1800" kern="1200" baseline="30000" dirty="0">
                <a:latin typeface="Monserrat"/>
              </a:rPr>
              <a:t>®</a:t>
            </a:r>
            <a:r>
              <a:rPr lang="ru-RU" sz="1800" kern="1200" dirty="0">
                <a:latin typeface="Monserrat"/>
              </a:rPr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b="0" i="0" kern="1200" dirty="0">
                <a:latin typeface="Monserrat"/>
              </a:rPr>
              <a:t>Уроки заботы и любви (</a:t>
            </a:r>
            <a:r>
              <a:rPr lang="en-US" sz="1800" kern="1200" dirty="0">
                <a:latin typeface="Monserrat"/>
              </a:rPr>
              <a:t>Pedigree</a:t>
            </a:r>
            <a:r>
              <a:rPr lang="ru-RU" sz="1800" kern="1200" baseline="30000" dirty="0">
                <a:latin typeface="Monserrat"/>
              </a:rPr>
              <a:t>®</a:t>
            </a:r>
            <a:r>
              <a:rPr lang="ru-RU" sz="1800" kern="1200" dirty="0">
                <a:latin typeface="Monserrat"/>
              </a:rPr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>
                <a:latin typeface="Monserrat"/>
              </a:rPr>
              <a:t>БФПЖ «Подбери друга» (</a:t>
            </a:r>
            <a:r>
              <a:rPr lang="en-US" sz="1800" kern="1200" dirty="0">
                <a:latin typeface="Monserrat"/>
              </a:rPr>
              <a:t>Hill’s</a:t>
            </a:r>
            <a:r>
              <a:rPr lang="ru-RU" sz="1800" kern="1200" baseline="30000" dirty="0">
                <a:latin typeface="Monserrat"/>
              </a:rPr>
              <a:t>®</a:t>
            </a:r>
            <a:r>
              <a:rPr lang="ru-RU" sz="1800" kern="1200" dirty="0">
                <a:latin typeface="Monserrat"/>
              </a:rPr>
              <a:t>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4861205-A3B5-4B2A-A74F-13ED098660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258" y="3145667"/>
            <a:ext cx="3335907" cy="281160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1140FD2-BCF6-4F6D-8A29-B6B88F067504}"/>
              </a:ext>
            </a:extLst>
          </p:cNvPr>
          <p:cNvGrpSpPr/>
          <p:nvPr/>
        </p:nvGrpSpPr>
        <p:grpSpPr>
          <a:xfrm>
            <a:off x="4410665" y="3144946"/>
            <a:ext cx="3333600" cy="2811600"/>
            <a:chOff x="4419937" y="3142211"/>
            <a:chExt cx="3351600" cy="282632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F80B8F6-8D1C-453E-9C75-667AF6ED562D}"/>
                </a:ext>
              </a:extLst>
            </p:cNvPr>
            <p:cNvSpPr/>
            <p:nvPr/>
          </p:nvSpPr>
          <p:spPr>
            <a:xfrm>
              <a:off x="4420463" y="3142211"/>
              <a:ext cx="3351074" cy="2826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serrat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D2A0FFCF-55BE-4B98-A3F1-0440DEEF8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9937" y="3466583"/>
              <a:ext cx="3351600" cy="2177583"/>
            </a:xfrm>
            <a:prstGeom prst="rect">
              <a:avLst/>
            </a:prstGeom>
          </p:spPr>
        </p:pic>
      </p:grpSp>
      <p:pic>
        <p:nvPicPr>
          <p:cNvPr id="15" name="Picture 2">
            <a:extLst>
              <a:ext uri="{FF2B5EF4-FFF2-40B4-BE49-F238E27FC236}">
                <a16:creationId xmlns:a16="http://schemas.microsoft.com/office/drawing/2014/main" id="{E4B1F8CA-5CAB-410C-8DF9-2EA7F0F62B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97743" y="3145666"/>
            <a:ext cx="3351932" cy="28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94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4AC73B8-617B-4E7A-93FF-6269A341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8" name="Номер слайда 3">
            <a:extLst>
              <a:ext uri="{FF2B5EF4-FFF2-40B4-BE49-F238E27FC236}">
                <a16:creationId xmlns:a16="http://schemas.microsoft.com/office/drawing/2014/main" id="{CED0B688-74D7-4462-9CC2-D000A168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0A7C-32C3-459B-B4A8-8F1D99C4669F}" type="slidenum">
              <a:rPr lang="ru-RU" smtClean="0"/>
              <a:t>14</a:t>
            </a:fld>
            <a:endParaRPr lang="ru-RU"/>
          </a:p>
        </p:txBody>
      </p:sp>
      <p:sp>
        <p:nvSpPr>
          <p:cNvPr id="21" name="Заголовок 3">
            <a:extLst>
              <a:ext uri="{FF2B5EF4-FFF2-40B4-BE49-F238E27FC236}">
                <a16:creationId xmlns:a16="http://schemas.microsoft.com/office/drawing/2014/main" id="{8734FB7D-4FA1-4DB3-9C89-0AFD185DEA7C}"/>
              </a:ext>
            </a:extLst>
          </p:cNvPr>
          <p:cNvSpPr txBox="1">
            <a:spLocks/>
          </p:cNvSpPr>
          <p:nvPr/>
        </p:nvSpPr>
        <p:spPr>
          <a:xfrm>
            <a:off x="605784" y="609600"/>
            <a:ext cx="10949952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A564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Monserra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EFF55DA-7636-4869-9596-00577160AE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78" y="1991325"/>
            <a:ext cx="1930078" cy="1930078"/>
          </a:xfrm>
          <a:prstGeom prst="ellipse">
            <a:avLst/>
          </a:prstGeom>
          <a:effectLst/>
        </p:spPr>
      </p:pic>
      <p:sp>
        <p:nvSpPr>
          <p:cNvPr id="28" name="Автор идеи, отвечает за стратегическое планирование">
            <a:extLst>
              <a:ext uri="{FF2B5EF4-FFF2-40B4-BE49-F238E27FC236}">
                <a16:creationId xmlns:a16="http://schemas.microsoft.com/office/drawing/2014/main" id="{2800DC2A-C753-498A-BF49-98EB39045688}"/>
              </a:ext>
            </a:extLst>
          </p:cNvPr>
          <p:cNvSpPr txBox="1"/>
          <p:nvPr/>
        </p:nvSpPr>
        <p:spPr>
          <a:xfrm flipH="1">
            <a:off x="324830" y="4010730"/>
            <a:ext cx="2259316" cy="2075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Monserrat"/>
                <a:cs typeface="Calibri Light" panose="020F0302020204030204" pitchFamily="34" charset="0"/>
              </a:rPr>
              <a:t>Руководитель</a:t>
            </a:r>
            <a:endParaRPr lang="en-US" sz="1800" b="1" dirty="0">
              <a:solidFill>
                <a:schemeClr val="tx2"/>
              </a:solidFill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800" dirty="0"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Программист</a:t>
            </a:r>
            <a:r>
              <a:rPr lang="en-US" sz="1800" dirty="0">
                <a:latin typeface="Monserrat"/>
                <a:cs typeface="Calibri Light" panose="020F0302020204030204" pitchFamily="34" charset="0"/>
              </a:rPr>
              <a:t> </a:t>
            </a:r>
            <a:r>
              <a:rPr lang="ru-RU" sz="1800" dirty="0" err="1">
                <a:latin typeface="Monserrat"/>
                <a:cs typeface="Calibri Light" panose="020F0302020204030204" pitchFamily="34" charset="0"/>
              </a:rPr>
              <a:t>Фогстрим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, </a:t>
            </a:r>
            <a:br>
              <a:rPr lang="ru-RU" sz="1800" dirty="0">
                <a:latin typeface="Monserrat"/>
                <a:cs typeface="Calibri Light" panose="020F0302020204030204" pitchFamily="34" charset="0"/>
              </a:rPr>
            </a:br>
            <a:r>
              <a:rPr lang="ru-RU" sz="1800" dirty="0">
                <a:latin typeface="Monserrat"/>
                <a:cs typeface="Calibri Light" panose="020F0302020204030204" pitchFamily="34" charset="0"/>
              </a:rPr>
              <a:t>управлял созданием сайта для системы </a:t>
            </a:r>
            <a:r>
              <a:rPr lang="en-US" sz="1800" dirty="0" err="1">
                <a:latin typeface="Monserrat"/>
                <a:cs typeface="Calibri Light" panose="020F0302020204030204" pitchFamily="34" charset="0"/>
              </a:rPr>
              <a:t>IIoT</a:t>
            </a:r>
            <a:endParaRPr sz="1800" dirty="0">
              <a:latin typeface="Monserrat"/>
              <a:cs typeface="Calibri Light" panose="020F0302020204030204" pitchFamily="34" charset="0"/>
            </a:endParaRPr>
          </a:p>
        </p:txBody>
      </p:sp>
      <p:sp>
        <p:nvSpPr>
          <p:cNvPr id="30" name="Иван Иванов">
            <a:extLst>
              <a:ext uri="{FF2B5EF4-FFF2-40B4-BE49-F238E27FC236}">
                <a16:creationId xmlns:a16="http://schemas.microsoft.com/office/drawing/2014/main" id="{81329041-D7C0-4FBA-B6A3-9B0FEBC80A9C}"/>
              </a:ext>
            </a:extLst>
          </p:cNvPr>
          <p:cNvSpPr txBox="1"/>
          <p:nvPr/>
        </p:nvSpPr>
        <p:spPr>
          <a:xfrm>
            <a:off x="326778" y="1457094"/>
            <a:ext cx="2261128" cy="41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accent1"/>
                </a:solidFill>
                <a:latin typeface="Monserrat"/>
                <a:cs typeface="Calibri Light" panose="020F0302020204030204" pitchFamily="34" charset="0"/>
              </a:rPr>
              <a:t>Рачис Сева</a:t>
            </a:r>
            <a:endParaRPr sz="1800" b="1" dirty="0">
              <a:solidFill>
                <a:schemeClr val="accent1"/>
              </a:solidFill>
              <a:latin typeface="Monserrat"/>
              <a:cs typeface="Calibri Light" panose="020F0302020204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0FE0BE-A92C-4A8D-B63E-2AFB6ADC3B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967" y="1991325"/>
            <a:ext cx="1930078" cy="1930078"/>
          </a:xfrm>
          <a:prstGeom prst="ellipse">
            <a:avLst/>
          </a:prstGeom>
        </p:spPr>
      </p:pic>
      <p:sp>
        <p:nvSpPr>
          <p:cNvPr id="29" name="Веб-дизайнер, делала сайты для …">
            <a:extLst>
              <a:ext uri="{FF2B5EF4-FFF2-40B4-BE49-F238E27FC236}">
                <a16:creationId xmlns:a16="http://schemas.microsoft.com/office/drawing/2014/main" id="{96122CB9-A4F6-467E-8DBA-8A152756AC96}"/>
              </a:ext>
            </a:extLst>
          </p:cNvPr>
          <p:cNvSpPr txBox="1"/>
          <p:nvPr/>
        </p:nvSpPr>
        <p:spPr>
          <a:xfrm>
            <a:off x="2634975" y="4010730"/>
            <a:ext cx="2259316" cy="2075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chemeClr val="tx2"/>
                </a:solidFill>
                <a:latin typeface="Monserrat"/>
                <a:cs typeface="Calibri Light" panose="020F0302020204030204" pitchFamily="34" charset="0"/>
              </a:rPr>
              <a:t>Backend</a:t>
            </a:r>
            <a:endParaRPr lang="ru-RU" sz="1800" b="1" dirty="0">
              <a:solidFill>
                <a:schemeClr val="tx2"/>
              </a:solidFill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800" dirty="0"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Инженер </a:t>
            </a:r>
          </a:p>
          <a:p>
            <a:pPr algn="ctr">
              <a:lnSpc>
                <a:spcPct val="100000"/>
              </a:lnSpc>
            </a:pPr>
            <a:r>
              <a:rPr lang="ru-RU" sz="1800" dirty="0" err="1">
                <a:latin typeface="Monserrat"/>
                <a:cs typeface="Calibri Light" panose="020F0302020204030204" pitchFamily="34" charset="0"/>
              </a:rPr>
              <a:t>Антереал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,</a:t>
            </a: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победил регион. этап Цифрового прорыва 2019</a:t>
            </a:r>
          </a:p>
        </p:txBody>
      </p:sp>
      <p:sp>
        <p:nvSpPr>
          <p:cNvPr id="31" name="Дарья Кузнецова">
            <a:extLst>
              <a:ext uri="{FF2B5EF4-FFF2-40B4-BE49-F238E27FC236}">
                <a16:creationId xmlns:a16="http://schemas.microsoft.com/office/drawing/2014/main" id="{4010C830-24DC-4D47-911D-0DCFEE55ED46}"/>
              </a:ext>
            </a:extLst>
          </p:cNvPr>
          <p:cNvSpPr txBox="1"/>
          <p:nvPr/>
        </p:nvSpPr>
        <p:spPr>
          <a:xfrm>
            <a:off x="2632788" y="1457094"/>
            <a:ext cx="2254658" cy="41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accent1"/>
                </a:solidFill>
                <a:latin typeface="Monserrat"/>
                <a:cs typeface="Calibri Light" panose="020F0302020204030204" pitchFamily="34" charset="0"/>
              </a:rPr>
              <a:t>Лейман Максим</a:t>
            </a:r>
            <a:endParaRPr sz="1800" b="1" dirty="0">
              <a:solidFill>
                <a:schemeClr val="accent1"/>
              </a:solidFill>
              <a:latin typeface="Monserrat"/>
              <a:cs typeface="Calibri Light" panose="020F03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D9DEA4E6-2150-4448-82B1-BF055F7DF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5905" y="1991325"/>
            <a:ext cx="1930078" cy="193007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ограммист, работает в Яндексе">
            <a:extLst>
              <a:ext uri="{FF2B5EF4-FFF2-40B4-BE49-F238E27FC236}">
                <a16:creationId xmlns:a16="http://schemas.microsoft.com/office/drawing/2014/main" id="{AC898B56-CB20-4E1F-871E-BA30907CE5B4}"/>
              </a:ext>
            </a:extLst>
          </p:cNvPr>
          <p:cNvSpPr txBox="1"/>
          <p:nvPr/>
        </p:nvSpPr>
        <p:spPr>
          <a:xfrm>
            <a:off x="4978249" y="4012351"/>
            <a:ext cx="2259316" cy="1798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chemeClr val="tx2"/>
                </a:solidFill>
                <a:latin typeface="Monserrat"/>
                <a:cs typeface="Calibri Light" panose="020F0302020204030204" pitchFamily="34" charset="0"/>
              </a:rPr>
              <a:t>Frontend</a:t>
            </a:r>
            <a:endParaRPr lang="ru-RU" sz="1800" b="1" dirty="0">
              <a:solidFill>
                <a:schemeClr val="tx2"/>
              </a:solidFill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800" dirty="0"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Программист </a:t>
            </a:r>
            <a:r>
              <a:rPr lang="en-US" sz="1800" dirty="0">
                <a:latin typeface="Monserrat"/>
                <a:cs typeface="Calibri Light" panose="020F0302020204030204" pitchFamily="34" charset="0"/>
              </a:rPr>
              <a:t>Crypton.studio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, верстал сервис для детей с РАС </a:t>
            </a:r>
            <a:endParaRPr sz="1800" dirty="0">
              <a:latin typeface="Monserrat"/>
              <a:cs typeface="Calibri Light" panose="020F0302020204030204" pitchFamily="34" charset="0"/>
            </a:endParaRPr>
          </a:p>
        </p:txBody>
      </p:sp>
      <p:sp>
        <p:nvSpPr>
          <p:cNvPr id="33" name="Андрей Андреев">
            <a:extLst>
              <a:ext uri="{FF2B5EF4-FFF2-40B4-BE49-F238E27FC236}">
                <a16:creationId xmlns:a16="http://schemas.microsoft.com/office/drawing/2014/main" id="{740CA729-077D-4F3E-8A0D-A02B608C7B40}"/>
              </a:ext>
            </a:extLst>
          </p:cNvPr>
          <p:cNvSpPr txBox="1"/>
          <p:nvPr/>
        </p:nvSpPr>
        <p:spPr>
          <a:xfrm>
            <a:off x="4951898" y="1455412"/>
            <a:ext cx="2288204" cy="41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accent1"/>
                </a:solidFill>
                <a:latin typeface="Monserrat"/>
                <a:cs typeface="Calibri Light" panose="020F0302020204030204" pitchFamily="34" charset="0"/>
              </a:rPr>
              <a:t>Чернов Саша </a:t>
            </a:r>
            <a:endParaRPr sz="1800" b="1" dirty="0">
              <a:solidFill>
                <a:schemeClr val="accent1"/>
              </a:solidFill>
              <a:latin typeface="Monserrat"/>
              <a:cs typeface="Calibri Light" panose="020F0302020204030204" pitchFamily="34" charset="0"/>
            </a:endParaRP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E6A978B5-BDD3-4BF2-A4A3-BDD4FC012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76201" y="1991325"/>
            <a:ext cx="1930078" cy="19300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Отвечает за рекламу и продвижение">
            <a:extLst>
              <a:ext uri="{FF2B5EF4-FFF2-40B4-BE49-F238E27FC236}">
                <a16:creationId xmlns:a16="http://schemas.microsoft.com/office/drawing/2014/main" id="{E4543832-B17E-48F1-883B-D59EBBF4E16E}"/>
              </a:ext>
            </a:extLst>
          </p:cNvPr>
          <p:cNvSpPr txBox="1"/>
          <p:nvPr/>
        </p:nvSpPr>
        <p:spPr>
          <a:xfrm>
            <a:off x="7309253" y="4021188"/>
            <a:ext cx="2259316" cy="2075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Monserrat"/>
                <a:cs typeface="Calibri Light" panose="020F0302020204030204" pitchFamily="34" charset="0"/>
              </a:rPr>
              <a:t>Дизайнер</a:t>
            </a:r>
          </a:p>
          <a:p>
            <a:pPr algn="ctr">
              <a:lnSpc>
                <a:spcPct val="100000"/>
              </a:lnSpc>
            </a:pPr>
            <a:endParaRPr lang="ru-RU" sz="1800" dirty="0"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Дизайнер</a:t>
            </a: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Умный мир, разработала макеты сервиса для здоровья</a:t>
            </a:r>
            <a:endParaRPr sz="1800" dirty="0">
              <a:latin typeface="Monserrat"/>
              <a:cs typeface="Calibri Light" panose="020F0302020204030204" pitchFamily="34" charset="0"/>
            </a:endParaRPr>
          </a:p>
        </p:txBody>
      </p:sp>
      <p:sp>
        <p:nvSpPr>
          <p:cNvPr id="35" name="Анна Иванова">
            <a:extLst>
              <a:ext uri="{FF2B5EF4-FFF2-40B4-BE49-F238E27FC236}">
                <a16:creationId xmlns:a16="http://schemas.microsoft.com/office/drawing/2014/main" id="{3C9FDE05-76F8-4E49-8B0D-B4311E5759DA}"/>
              </a:ext>
            </a:extLst>
          </p:cNvPr>
          <p:cNvSpPr txBox="1"/>
          <p:nvPr/>
        </p:nvSpPr>
        <p:spPr>
          <a:xfrm>
            <a:off x="7313911" y="1452387"/>
            <a:ext cx="2254658" cy="41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accent1"/>
                </a:solidFill>
                <a:latin typeface="Monserrat"/>
                <a:cs typeface="Calibri Light" panose="020F0302020204030204" pitchFamily="34" charset="0"/>
              </a:rPr>
              <a:t>Гущина Юля</a:t>
            </a:r>
            <a:endParaRPr sz="1800" b="1" dirty="0">
              <a:solidFill>
                <a:schemeClr val="accent1"/>
              </a:solidFill>
              <a:latin typeface="Monserrat"/>
              <a:cs typeface="Calibri Light" panose="020F0302020204030204" pitchFamily="34" charset="0"/>
            </a:endParaRPr>
          </a:p>
        </p:txBody>
      </p:sp>
      <p:pic>
        <p:nvPicPr>
          <p:cNvPr id="27" name="Picture 10">
            <a:extLst>
              <a:ext uri="{FF2B5EF4-FFF2-40B4-BE49-F238E27FC236}">
                <a16:creationId xmlns:a16="http://schemas.microsoft.com/office/drawing/2014/main" id="{4377E1FA-067B-4F5A-A978-4CBC0E316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13636" y="1991325"/>
            <a:ext cx="1930078" cy="1930078"/>
          </a:xfrm>
          <a:prstGeom prst="ellipse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Отвечает за рекламу и продвижение">
            <a:extLst>
              <a:ext uri="{FF2B5EF4-FFF2-40B4-BE49-F238E27FC236}">
                <a16:creationId xmlns:a16="http://schemas.microsoft.com/office/drawing/2014/main" id="{67D82E7D-F383-4E2F-A690-95F8C7A46ACD}"/>
              </a:ext>
            </a:extLst>
          </p:cNvPr>
          <p:cNvSpPr txBox="1"/>
          <p:nvPr/>
        </p:nvSpPr>
        <p:spPr>
          <a:xfrm>
            <a:off x="9654079" y="4010730"/>
            <a:ext cx="2259316" cy="1798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Monserrat"/>
                <a:cs typeface="Calibri Light" panose="020F0302020204030204" pitchFamily="34" charset="0"/>
              </a:rPr>
              <a:t>Зоозащитник</a:t>
            </a:r>
          </a:p>
          <a:p>
            <a:pPr algn="ctr">
              <a:lnSpc>
                <a:spcPct val="100000"/>
              </a:lnSpc>
            </a:pPr>
            <a:endParaRPr lang="ru-RU" sz="1800" dirty="0"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Специалист</a:t>
            </a:r>
            <a:br>
              <a:rPr lang="ru-RU" sz="1800" dirty="0">
                <a:latin typeface="Monserrat"/>
                <a:cs typeface="Calibri Light" panose="020F0302020204030204" pitchFamily="34" charset="0"/>
              </a:rPr>
            </a:br>
            <a:r>
              <a:rPr lang="ru-RU" sz="1800" dirty="0">
                <a:latin typeface="Monserrat"/>
                <a:cs typeface="Calibri Light" panose="020F0302020204030204" pitchFamily="34" charset="0"/>
              </a:rPr>
              <a:t>Гринатом, </a:t>
            </a:r>
          </a:p>
          <a:p>
            <a:pPr algn="ctr">
              <a:lnSpc>
                <a:spcPct val="100000"/>
              </a:lnSpc>
            </a:pPr>
            <a:r>
              <a:rPr lang="ru-RU" sz="1800" dirty="0" err="1">
                <a:latin typeface="Monserrat"/>
                <a:cs typeface="Calibri Light" panose="020F0302020204030204" pitchFamily="34" charset="0"/>
              </a:rPr>
              <a:t>зооволонтёр</a:t>
            </a:r>
            <a:r>
              <a:rPr lang="ru-RU" sz="1800" dirty="0">
                <a:latin typeface="Monserrat"/>
                <a:cs typeface="Calibri Light" panose="020F0302020204030204" pitchFamily="34" charset="0"/>
              </a:rPr>
              <a:t> с </a:t>
            </a:r>
            <a:endParaRPr lang="en-US" sz="1800" dirty="0">
              <a:latin typeface="Monserra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dirty="0">
                <a:latin typeface="Monserrat"/>
                <a:cs typeface="Calibri Light" panose="020F0302020204030204" pitchFamily="34" charset="0"/>
              </a:rPr>
              <a:t>8-летним стажем</a:t>
            </a:r>
            <a:endParaRPr sz="1800" dirty="0">
              <a:latin typeface="Monserrat"/>
              <a:cs typeface="Calibri Light" panose="020F0302020204030204" pitchFamily="34" charset="0"/>
            </a:endParaRPr>
          </a:p>
        </p:txBody>
      </p:sp>
      <p:sp>
        <p:nvSpPr>
          <p:cNvPr id="37" name="Анна Иванова">
            <a:extLst>
              <a:ext uri="{FF2B5EF4-FFF2-40B4-BE49-F238E27FC236}">
                <a16:creationId xmlns:a16="http://schemas.microsoft.com/office/drawing/2014/main" id="{0EF86798-7A69-439D-AE07-45B6AEFFA84A}"/>
              </a:ext>
            </a:extLst>
          </p:cNvPr>
          <p:cNvSpPr txBox="1"/>
          <p:nvPr/>
        </p:nvSpPr>
        <p:spPr>
          <a:xfrm>
            <a:off x="9604094" y="1452387"/>
            <a:ext cx="2349162" cy="41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chemeClr val="accent1"/>
                </a:solidFill>
                <a:latin typeface="Monserrat"/>
                <a:cs typeface="Calibri Light" panose="020F0302020204030204" pitchFamily="34" charset="0"/>
              </a:rPr>
              <a:t>Швецова Даша</a:t>
            </a:r>
            <a:endParaRPr sz="1800" b="1" dirty="0">
              <a:solidFill>
                <a:schemeClr val="accent1"/>
              </a:solidFill>
              <a:latin typeface="Monserra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571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FE8F796-C17F-4A6C-AE67-1C5EB14D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t>15</a:t>
            </a:fld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C7E20F2-BC10-47B9-8C8D-F7453CC6E7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77367"/>
              </p:ext>
            </p:extLst>
          </p:nvPr>
        </p:nvGraphicFramePr>
        <p:xfrm>
          <a:off x="485775" y="835025"/>
          <a:ext cx="3771900" cy="518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2" imgW="16173360" imgH="22259880" progId="Paint.Picture">
                  <p:embed/>
                </p:oleObj>
              </mc:Choice>
              <mc:Fallback>
                <p:oleObj name="Точечный рисунок" r:id="rId2" imgW="16173360" imgH="22259880" progId="Paint.Picture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EC7E20F2-BC10-47B9-8C8D-F7453CC6E7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5775" y="835025"/>
                        <a:ext cx="3771900" cy="518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BB6795A-5282-4687-876E-BF3CFFA800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031196"/>
              </p:ext>
            </p:extLst>
          </p:nvPr>
        </p:nvGraphicFramePr>
        <p:xfrm>
          <a:off x="4353530" y="834307"/>
          <a:ext cx="3670433" cy="518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15764040" imgH="22288680" progId="Paint.Picture.1">
                  <p:embed/>
                </p:oleObj>
              </mc:Choice>
              <mc:Fallback>
                <p:oleObj name="Точечный рисунок" r:id="rId4" imgW="15764040" imgH="22288680" progId="Paint.Picture.1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9BB6795A-5282-4687-876E-BF3CFFA800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53530" y="834307"/>
                        <a:ext cx="3670433" cy="5189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715E939-8BCD-4509-9268-81E8E423AC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683143"/>
              </p:ext>
            </p:extLst>
          </p:nvPr>
        </p:nvGraphicFramePr>
        <p:xfrm>
          <a:off x="8119835" y="834335"/>
          <a:ext cx="3586391" cy="518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6" imgW="15401880" imgH="22278960" progId="Paint.Picture.1">
                  <p:embed/>
                </p:oleObj>
              </mc:Choice>
              <mc:Fallback>
                <p:oleObj name="Точечный рисунок" r:id="rId6" imgW="15401880" imgH="22278960" progId="Paint.Picture.1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1715E939-8BCD-4509-9268-81E8E423AC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19835" y="834335"/>
                        <a:ext cx="3586391" cy="518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5817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DB2FB-3AB5-4FF0-B653-FE24D538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за 11 месяцев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D05FCEE-FD68-4C0E-9BE7-93965422C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9174" y="1518407"/>
            <a:ext cx="4024451" cy="4658556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r>
              <a:rPr lang="ru-RU" dirty="0"/>
              <a:t>Посещаемость: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50.000 посетителей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73.000 визитов</a:t>
            </a:r>
            <a:br>
              <a:rPr lang="ru-RU" dirty="0"/>
            </a:br>
            <a:r>
              <a:rPr lang="ru-RU" dirty="0"/>
              <a:t>(</a:t>
            </a:r>
            <a:r>
              <a:rPr lang="en-US" dirty="0"/>
              <a:t>1.5 </a:t>
            </a:r>
            <a:r>
              <a:rPr lang="ru-RU" dirty="0"/>
              <a:t>на посетителя)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370.000 просмотров</a:t>
            </a:r>
            <a:br>
              <a:rPr lang="ru-RU" dirty="0"/>
            </a:br>
            <a:r>
              <a:rPr lang="ru-RU" dirty="0"/>
              <a:t>(7.5 на посетителя, 5 за визит)</a:t>
            </a:r>
          </a:p>
          <a:p>
            <a:pPr>
              <a:lnSpc>
                <a:spcPct val="75000"/>
              </a:lnSpc>
            </a:pPr>
            <a:endParaRPr lang="ru-RU" dirty="0"/>
          </a:p>
          <a:p>
            <a:pPr>
              <a:lnSpc>
                <a:spcPct val="75000"/>
              </a:lnSpc>
            </a:pPr>
            <a:r>
              <a:rPr lang="ru-RU" dirty="0"/>
              <a:t>В базе: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22 города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47 приютов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2358 животных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>
              <a:lnSpc>
                <a:spcPct val="75000"/>
              </a:lnSpc>
            </a:pPr>
            <a:r>
              <a:rPr lang="ru-RU" dirty="0"/>
              <a:t>Главное: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ru-RU" dirty="0"/>
              <a:t>228 заявок</a:t>
            </a:r>
            <a:endParaRPr lang="en-US" dirty="0"/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n-US" dirty="0"/>
              <a:t>33 </a:t>
            </a:r>
            <a:r>
              <a:rPr lang="ru-RU" dirty="0"/>
              <a:t>отданных питомцев (14%)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34DCC7-C191-4419-9E7C-0534181A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t>16</a:t>
            </a:fld>
            <a:endParaRPr lang="ru-RU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BA8B024-79A6-413C-A9FB-62241F84AE2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7714083"/>
              </p:ext>
            </p:extLst>
          </p:nvPr>
        </p:nvGraphicFramePr>
        <p:xfrm>
          <a:off x="5541982" y="1518407"/>
          <a:ext cx="5811818" cy="4658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7383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DB2FB-3AB5-4FF0-B653-FE24D5382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975"/>
            <a:ext cx="10515600" cy="795081"/>
          </a:xfrm>
        </p:spPr>
        <p:txBody>
          <a:bodyPr/>
          <a:lstStyle/>
          <a:p>
            <a:r>
              <a:rPr lang="ru-RU" dirty="0"/>
              <a:t>Результаты за 11 месяцев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34DCC7-C191-4419-9E7C-0534181A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5C63C6-1990-4CF1-B6C6-5F21AB3DF64E}" type="slidenum">
              <a:rPr lang="ru-RU" smtClean="0"/>
              <a:pPr/>
              <a:t>17</a:t>
            </a:fld>
            <a:endParaRPr lang="ru-RU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2FEAA7E-A871-4668-B9D1-61E44EB41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0061892"/>
              </p:ext>
            </p:extLst>
          </p:nvPr>
        </p:nvGraphicFramePr>
        <p:xfrm>
          <a:off x="838200" y="1174459"/>
          <a:ext cx="10515600" cy="4963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592145B-118F-4D1D-A25D-C1E2759B9A2F}"/>
              </a:ext>
            </a:extLst>
          </p:cNvPr>
          <p:cNvCxnSpPr>
            <a:cxnSpLocks/>
          </p:cNvCxnSpPr>
          <p:nvPr/>
        </p:nvCxnSpPr>
        <p:spPr>
          <a:xfrm flipV="1">
            <a:off x="6720751" y="1796903"/>
            <a:ext cx="0" cy="42317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7B91DFA-7CB8-4C74-95E3-D3CF3D6F2B32}"/>
              </a:ext>
            </a:extLst>
          </p:cNvPr>
          <p:cNvSpPr txBox="1"/>
          <p:nvPr/>
        </p:nvSpPr>
        <p:spPr>
          <a:xfrm>
            <a:off x="6720751" y="1796903"/>
            <a:ext cx="1120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serrat"/>
              </a:rPr>
              <a:t>2022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906073-C68A-4DB2-B9D6-3FD7593F9BF5}"/>
              </a:ext>
            </a:extLst>
          </p:cNvPr>
          <p:cNvSpPr txBox="1"/>
          <p:nvPr/>
        </p:nvSpPr>
        <p:spPr>
          <a:xfrm>
            <a:off x="1361942" y="1796903"/>
            <a:ext cx="1120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serrat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289824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464EF-5F26-46E6-BB95-62F6D666A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780"/>
            <a:ext cx="10515600" cy="795081"/>
          </a:xfrm>
        </p:spPr>
        <p:txBody>
          <a:bodyPr/>
          <a:lstStyle/>
          <a:p>
            <a:r>
              <a:rPr lang="ru-RU" dirty="0"/>
              <a:t>Дорожная карта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1AD707E3-6700-4003-8EDA-8BCE68A49F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7938238"/>
              </p:ext>
            </p:extLst>
          </p:nvPr>
        </p:nvGraphicFramePr>
        <p:xfrm>
          <a:off x="347330" y="1360967"/>
          <a:ext cx="11497340" cy="4869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690327-F273-468C-A2CE-D8FCFD87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C63C6-1990-4CF1-B6C6-5F21AB3DF64E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297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D222BD71-CF02-4ACE-8745-185077B81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8" y="1609898"/>
            <a:ext cx="6378677" cy="2867891"/>
          </a:xfrm>
        </p:spPr>
        <p:txBody>
          <a:bodyPr anchor="ctr">
            <a:normAutofit/>
          </a:bodyPr>
          <a:lstStyle/>
          <a:p>
            <a:r>
              <a:rPr lang="ru-RU" dirty="0"/>
              <a:t>Вы с нами?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D5411D0-2CC3-48C6-A13E-7F7BC4FBCA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4585899"/>
            <a:ext cx="6300788" cy="1064314"/>
          </a:xfrm>
        </p:spPr>
        <p:txBody>
          <a:bodyPr/>
          <a:lstStyle/>
          <a:p>
            <a:r>
              <a:rPr lang="en-US" sz="2800" dirty="0"/>
              <a:t>https://vk.com/muzzlebook</a:t>
            </a:r>
            <a:endParaRPr lang="ru-RU" sz="2800" dirty="0"/>
          </a:p>
          <a:p>
            <a:r>
              <a:rPr lang="en-US" sz="2800" dirty="0"/>
              <a:t>https://muzzlebook.ru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778A3CB-6FEB-4EED-8553-F371411697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26684" y="6092755"/>
            <a:ext cx="1352204" cy="299260"/>
          </a:xfrm>
        </p:spPr>
        <p:txBody>
          <a:bodyPr/>
          <a:lstStyle/>
          <a:p>
            <a:r>
              <a:rPr lang="ru-RU" sz="1800" dirty="0"/>
              <a:t>2022 год</a:t>
            </a:r>
          </a:p>
        </p:txBody>
      </p:sp>
      <p:grpSp>
        <p:nvGrpSpPr>
          <p:cNvPr id="7" name="Рисунок 2">
            <a:extLst>
              <a:ext uri="{FF2B5EF4-FFF2-40B4-BE49-F238E27FC236}">
                <a16:creationId xmlns:a16="http://schemas.microsoft.com/office/drawing/2014/main" id="{E1E8350A-4770-4294-A23E-DA4CB8FDCDE4}"/>
              </a:ext>
            </a:extLst>
          </p:cNvPr>
          <p:cNvGrpSpPr/>
          <p:nvPr/>
        </p:nvGrpSpPr>
        <p:grpSpPr>
          <a:xfrm>
            <a:off x="8339783" y="2247896"/>
            <a:ext cx="2928852" cy="2928849"/>
            <a:chOff x="5106088" y="2043796"/>
            <a:chExt cx="1979840" cy="1979836"/>
          </a:xfrm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E0D444BE-C4B2-48FE-8DB1-C47AF324056E}"/>
                </a:ext>
              </a:extLst>
            </p:cNvPr>
            <p:cNvSpPr/>
            <p:nvPr/>
          </p:nvSpPr>
          <p:spPr>
            <a:xfrm>
              <a:off x="5106091" y="2043876"/>
              <a:ext cx="1979760" cy="1979677"/>
            </a:xfrm>
            <a:custGeom>
              <a:avLst/>
              <a:gdLst>
                <a:gd name="connsiteX0" fmla="*/ -861 w 2474595"/>
                <a:gd name="connsiteY0" fmla="*/ -861 h 2474595"/>
                <a:gd name="connsiteX1" fmla="*/ 2473735 w 2474595"/>
                <a:gd name="connsiteY1" fmla="*/ -861 h 2474595"/>
                <a:gd name="connsiteX2" fmla="*/ 2473735 w 2474595"/>
                <a:gd name="connsiteY2" fmla="*/ 2473735 h 2474595"/>
                <a:gd name="connsiteX3" fmla="*/ -861 w 2474595"/>
                <a:gd name="connsiteY3" fmla="*/ 2473735 h 247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4595" h="2474595">
                  <a:moveTo>
                    <a:pt x="-861" y="-861"/>
                  </a:moveTo>
                  <a:lnTo>
                    <a:pt x="2473735" y="-861"/>
                  </a:lnTo>
                  <a:lnTo>
                    <a:pt x="2473735" y="2473735"/>
                  </a:lnTo>
                  <a:lnTo>
                    <a:pt x="-861" y="2473735"/>
                  </a:lnTo>
                  <a:close/>
                </a:path>
              </a:pathLst>
            </a:custGeom>
            <a:solidFill>
              <a:srgbClr val="FFFFFF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00A6F4D5-201B-434D-93BF-0296DFE350AC}"/>
                </a:ext>
              </a:extLst>
            </p:cNvPr>
            <p:cNvSpPr/>
            <p:nvPr/>
          </p:nvSpPr>
          <p:spPr>
            <a:xfrm>
              <a:off x="5739667" y="2043875"/>
              <a:ext cx="79187" cy="79187"/>
            </a:xfrm>
            <a:custGeom>
              <a:avLst/>
              <a:gdLst>
                <a:gd name="connsiteX0" fmla="*/ -638 w 79187"/>
                <a:gd name="connsiteY0" fmla="*/ -192 h 79187"/>
                <a:gd name="connsiteX1" fmla="*/ 78549 w 79187"/>
                <a:gd name="connsiteY1" fmla="*/ -192 h 79187"/>
                <a:gd name="connsiteX2" fmla="*/ 78549 w 79187"/>
                <a:gd name="connsiteY2" fmla="*/ 78995 h 79187"/>
                <a:gd name="connsiteX3" fmla="*/ -638 w 79187"/>
                <a:gd name="connsiteY3" fmla="*/ 7899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92"/>
                  </a:moveTo>
                  <a:lnTo>
                    <a:pt x="78549" y="-192"/>
                  </a:lnTo>
                  <a:lnTo>
                    <a:pt x="78549" y="78995"/>
                  </a:lnTo>
                  <a:lnTo>
                    <a:pt x="-638" y="7899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4052FA5F-05F0-4896-A3B5-24D2E776AE9A}"/>
                </a:ext>
              </a:extLst>
            </p:cNvPr>
            <p:cNvSpPr/>
            <p:nvPr/>
          </p:nvSpPr>
          <p:spPr>
            <a:xfrm>
              <a:off x="5818854" y="2043875"/>
              <a:ext cx="79187" cy="79187"/>
            </a:xfrm>
            <a:custGeom>
              <a:avLst/>
              <a:gdLst>
                <a:gd name="connsiteX0" fmla="*/ -693 w 79187"/>
                <a:gd name="connsiteY0" fmla="*/ -192 h 79187"/>
                <a:gd name="connsiteX1" fmla="*/ 78494 w 79187"/>
                <a:gd name="connsiteY1" fmla="*/ -192 h 79187"/>
                <a:gd name="connsiteX2" fmla="*/ 78494 w 79187"/>
                <a:gd name="connsiteY2" fmla="*/ 78995 h 79187"/>
                <a:gd name="connsiteX3" fmla="*/ -693 w 79187"/>
                <a:gd name="connsiteY3" fmla="*/ 7899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192"/>
                  </a:moveTo>
                  <a:lnTo>
                    <a:pt x="78494" y="-192"/>
                  </a:lnTo>
                  <a:lnTo>
                    <a:pt x="78494" y="78995"/>
                  </a:lnTo>
                  <a:lnTo>
                    <a:pt x="-693" y="7899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FDB67E6C-1737-4D79-88C5-1DFBD9801938}"/>
                </a:ext>
              </a:extLst>
            </p:cNvPr>
            <p:cNvSpPr/>
            <p:nvPr/>
          </p:nvSpPr>
          <p:spPr>
            <a:xfrm>
              <a:off x="6214791" y="2043875"/>
              <a:ext cx="79187" cy="79187"/>
            </a:xfrm>
            <a:custGeom>
              <a:avLst/>
              <a:gdLst>
                <a:gd name="connsiteX0" fmla="*/ -972 w 79187"/>
                <a:gd name="connsiteY0" fmla="*/ -192 h 79187"/>
                <a:gd name="connsiteX1" fmla="*/ 78215 w 79187"/>
                <a:gd name="connsiteY1" fmla="*/ -192 h 79187"/>
                <a:gd name="connsiteX2" fmla="*/ 78215 w 79187"/>
                <a:gd name="connsiteY2" fmla="*/ 78995 h 79187"/>
                <a:gd name="connsiteX3" fmla="*/ -972 w 79187"/>
                <a:gd name="connsiteY3" fmla="*/ 7899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92"/>
                  </a:moveTo>
                  <a:lnTo>
                    <a:pt x="78215" y="-192"/>
                  </a:lnTo>
                  <a:lnTo>
                    <a:pt x="78215" y="78995"/>
                  </a:lnTo>
                  <a:lnTo>
                    <a:pt x="-972" y="7899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C3EE563D-8B5D-42F0-856A-12DF9DF11101}"/>
                </a:ext>
              </a:extLst>
            </p:cNvPr>
            <p:cNvSpPr/>
            <p:nvPr/>
          </p:nvSpPr>
          <p:spPr>
            <a:xfrm>
              <a:off x="6373165" y="2043875"/>
              <a:ext cx="79187" cy="79187"/>
            </a:xfrm>
            <a:custGeom>
              <a:avLst/>
              <a:gdLst>
                <a:gd name="connsiteX0" fmla="*/ -1083 w 79187"/>
                <a:gd name="connsiteY0" fmla="*/ -192 h 79187"/>
                <a:gd name="connsiteX1" fmla="*/ 78104 w 79187"/>
                <a:gd name="connsiteY1" fmla="*/ -192 h 79187"/>
                <a:gd name="connsiteX2" fmla="*/ 78104 w 79187"/>
                <a:gd name="connsiteY2" fmla="*/ 78995 h 79187"/>
                <a:gd name="connsiteX3" fmla="*/ -1083 w 79187"/>
                <a:gd name="connsiteY3" fmla="*/ 7899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92"/>
                  </a:moveTo>
                  <a:lnTo>
                    <a:pt x="78104" y="-192"/>
                  </a:lnTo>
                  <a:lnTo>
                    <a:pt x="78104" y="78995"/>
                  </a:lnTo>
                  <a:lnTo>
                    <a:pt x="-1083" y="7899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D23FC1AF-4B60-4D05-A1B3-388ADD8B35BB}"/>
                </a:ext>
              </a:extLst>
            </p:cNvPr>
            <p:cNvSpPr/>
            <p:nvPr/>
          </p:nvSpPr>
          <p:spPr>
            <a:xfrm>
              <a:off x="6135603" y="2123062"/>
              <a:ext cx="79187" cy="79187"/>
            </a:xfrm>
            <a:custGeom>
              <a:avLst/>
              <a:gdLst>
                <a:gd name="connsiteX0" fmla="*/ -916 w 79187"/>
                <a:gd name="connsiteY0" fmla="*/ -248 h 79187"/>
                <a:gd name="connsiteX1" fmla="*/ 78271 w 79187"/>
                <a:gd name="connsiteY1" fmla="*/ -248 h 79187"/>
                <a:gd name="connsiteX2" fmla="*/ 78271 w 79187"/>
                <a:gd name="connsiteY2" fmla="*/ 78939 h 79187"/>
                <a:gd name="connsiteX3" fmla="*/ -916 w 79187"/>
                <a:gd name="connsiteY3" fmla="*/ 7893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248"/>
                  </a:moveTo>
                  <a:lnTo>
                    <a:pt x="78271" y="-248"/>
                  </a:lnTo>
                  <a:lnTo>
                    <a:pt x="78271" y="78939"/>
                  </a:lnTo>
                  <a:lnTo>
                    <a:pt x="-916" y="7893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96FD32ED-C1C0-4ADC-84A9-B41B2BF4D94C}"/>
                </a:ext>
              </a:extLst>
            </p:cNvPr>
            <p:cNvSpPr/>
            <p:nvPr/>
          </p:nvSpPr>
          <p:spPr>
            <a:xfrm>
              <a:off x="6293978" y="2123062"/>
              <a:ext cx="79187" cy="79187"/>
            </a:xfrm>
            <a:custGeom>
              <a:avLst/>
              <a:gdLst>
                <a:gd name="connsiteX0" fmla="*/ -1028 w 79187"/>
                <a:gd name="connsiteY0" fmla="*/ -248 h 79187"/>
                <a:gd name="connsiteX1" fmla="*/ 78159 w 79187"/>
                <a:gd name="connsiteY1" fmla="*/ -248 h 79187"/>
                <a:gd name="connsiteX2" fmla="*/ 78159 w 79187"/>
                <a:gd name="connsiteY2" fmla="*/ 78939 h 79187"/>
                <a:gd name="connsiteX3" fmla="*/ -1028 w 79187"/>
                <a:gd name="connsiteY3" fmla="*/ 7893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248"/>
                  </a:moveTo>
                  <a:lnTo>
                    <a:pt x="78159" y="-248"/>
                  </a:lnTo>
                  <a:lnTo>
                    <a:pt x="78159" y="78939"/>
                  </a:lnTo>
                  <a:lnTo>
                    <a:pt x="-1028" y="7893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8635FE30-00F9-45B4-AEAD-16AB4B906BB4}"/>
                </a:ext>
              </a:extLst>
            </p:cNvPr>
            <p:cNvSpPr/>
            <p:nvPr/>
          </p:nvSpPr>
          <p:spPr>
            <a:xfrm>
              <a:off x="5739667" y="2202249"/>
              <a:ext cx="79187" cy="79187"/>
            </a:xfrm>
            <a:custGeom>
              <a:avLst/>
              <a:gdLst>
                <a:gd name="connsiteX0" fmla="*/ -638 w 79187"/>
                <a:gd name="connsiteY0" fmla="*/ -304 h 79187"/>
                <a:gd name="connsiteX1" fmla="*/ 78549 w 79187"/>
                <a:gd name="connsiteY1" fmla="*/ -304 h 79187"/>
                <a:gd name="connsiteX2" fmla="*/ 78549 w 79187"/>
                <a:gd name="connsiteY2" fmla="*/ 78883 h 79187"/>
                <a:gd name="connsiteX3" fmla="*/ -638 w 79187"/>
                <a:gd name="connsiteY3" fmla="*/ 78883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304"/>
                  </a:moveTo>
                  <a:lnTo>
                    <a:pt x="78549" y="-304"/>
                  </a:lnTo>
                  <a:lnTo>
                    <a:pt x="78549" y="78883"/>
                  </a:lnTo>
                  <a:lnTo>
                    <a:pt x="-638" y="78883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E0AC902D-9B21-45E5-AFBA-31CF4D7EA66A}"/>
                </a:ext>
              </a:extLst>
            </p:cNvPr>
            <p:cNvSpPr/>
            <p:nvPr/>
          </p:nvSpPr>
          <p:spPr>
            <a:xfrm>
              <a:off x="5977228" y="2202249"/>
              <a:ext cx="79187" cy="79187"/>
            </a:xfrm>
            <a:custGeom>
              <a:avLst/>
              <a:gdLst>
                <a:gd name="connsiteX0" fmla="*/ -805 w 79187"/>
                <a:gd name="connsiteY0" fmla="*/ -304 h 79187"/>
                <a:gd name="connsiteX1" fmla="*/ 78382 w 79187"/>
                <a:gd name="connsiteY1" fmla="*/ -304 h 79187"/>
                <a:gd name="connsiteX2" fmla="*/ 78382 w 79187"/>
                <a:gd name="connsiteY2" fmla="*/ 78883 h 79187"/>
                <a:gd name="connsiteX3" fmla="*/ -805 w 79187"/>
                <a:gd name="connsiteY3" fmla="*/ 78883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304"/>
                  </a:moveTo>
                  <a:lnTo>
                    <a:pt x="78382" y="-304"/>
                  </a:lnTo>
                  <a:lnTo>
                    <a:pt x="78382" y="78883"/>
                  </a:lnTo>
                  <a:lnTo>
                    <a:pt x="-805" y="78883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860B910F-853D-48BE-BAF5-2DE025163E49}"/>
                </a:ext>
              </a:extLst>
            </p:cNvPr>
            <p:cNvSpPr/>
            <p:nvPr/>
          </p:nvSpPr>
          <p:spPr>
            <a:xfrm>
              <a:off x="6056415" y="2202249"/>
              <a:ext cx="79187" cy="79187"/>
            </a:xfrm>
            <a:custGeom>
              <a:avLst/>
              <a:gdLst>
                <a:gd name="connsiteX0" fmla="*/ -861 w 79187"/>
                <a:gd name="connsiteY0" fmla="*/ -304 h 79187"/>
                <a:gd name="connsiteX1" fmla="*/ 78327 w 79187"/>
                <a:gd name="connsiteY1" fmla="*/ -304 h 79187"/>
                <a:gd name="connsiteX2" fmla="*/ 78327 w 79187"/>
                <a:gd name="connsiteY2" fmla="*/ 78883 h 79187"/>
                <a:gd name="connsiteX3" fmla="*/ -861 w 79187"/>
                <a:gd name="connsiteY3" fmla="*/ 78883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304"/>
                  </a:moveTo>
                  <a:lnTo>
                    <a:pt x="78327" y="-304"/>
                  </a:lnTo>
                  <a:lnTo>
                    <a:pt x="78327" y="78883"/>
                  </a:lnTo>
                  <a:lnTo>
                    <a:pt x="-861" y="78883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FF9DA342-77A6-43E3-A1C8-B46414702787}"/>
                </a:ext>
              </a:extLst>
            </p:cNvPr>
            <p:cNvSpPr/>
            <p:nvPr/>
          </p:nvSpPr>
          <p:spPr>
            <a:xfrm>
              <a:off x="6135603" y="2202249"/>
              <a:ext cx="79187" cy="79187"/>
            </a:xfrm>
            <a:custGeom>
              <a:avLst/>
              <a:gdLst>
                <a:gd name="connsiteX0" fmla="*/ -916 w 79187"/>
                <a:gd name="connsiteY0" fmla="*/ -304 h 79187"/>
                <a:gd name="connsiteX1" fmla="*/ 78271 w 79187"/>
                <a:gd name="connsiteY1" fmla="*/ -304 h 79187"/>
                <a:gd name="connsiteX2" fmla="*/ 78271 w 79187"/>
                <a:gd name="connsiteY2" fmla="*/ 78883 h 79187"/>
                <a:gd name="connsiteX3" fmla="*/ -916 w 79187"/>
                <a:gd name="connsiteY3" fmla="*/ 78883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304"/>
                  </a:moveTo>
                  <a:lnTo>
                    <a:pt x="78271" y="-304"/>
                  </a:lnTo>
                  <a:lnTo>
                    <a:pt x="78271" y="78883"/>
                  </a:lnTo>
                  <a:lnTo>
                    <a:pt x="-916" y="78883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5FAC7348-21FB-47D2-ACA2-1A1FA6CAB17A}"/>
                </a:ext>
              </a:extLst>
            </p:cNvPr>
            <p:cNvSpPr/>
            <p:nvPr/>
          </p:nvSpPr>
          <p:spPr>
            <a:xfrm>
              <a:off x="6293978" y="2202249"/>
              <a:ext cx="79187" cy="79187"/>
            </a:xfrm>
            <a:custGeom>
              <a:avLst/>
              <a:gdLst>
                <a:gd name="connsiteX0" fmla="*/ -1028 w 79187"/>
                <a:gd name="connsiteY0" fmla="*/ -304 h 79187"/>
                <a:gd name="connsiteX1" fmla="*/ 78159 w 79187"/>
                <a:gd name="connsiteY1" fmla="*/ -304 h 79187"/>
                <a:gd name="connsiteX2" fmla="*/ 78159 w 79187"/>
                <a:gd name="connsiteY2" fmla="*/ 78883 h 79187"/>
                <a:gd name="connsiteX3" fmla="*/ -1028 w 79187"/>
                <a:gd name="connsiteY3" fmla="*/ 78883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304"/>
                  </a:moveTo>
                  <a:lnTo>
                    <a:pt x="78159" y="-304"/>
                  </a:lnTo>
                  <a:lnTo>
                    <a:pt x="78159" y="78883"/>
                  </a:lnTo>
                  <a:lnTo>
                    <a:pt x="-1028" y="78883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1C4E7A6F-A5FE-4AC7-8EEA-F5535CB8CFB7}"/>
                </a:ext>
              </a:extLst>
            </p:cNvPr>
            <p:cNvSpPr/>
            <p:nvPr/>
          </p:nvSpPr>
          <p:spPr>
            <a:xfrm>
              <a:off x="6373165" y="2202249"/>
              <a:ext cx="79187" cy="79187"/>
            </a:xfrm>
            <a:custGeom>
              <a:avLst/>
              <a:gdLst>
                <a:gd name="connsiteX0" fmla="*/ -1083 w 79187"/>
                <a:gd name="connsiteY0" fmla="*/ -304 h 79187"/>
                <a:gd name="connsiteX1" fmla="*/ 78104 w 79187"/>
                <a:gd name="connsiteY1" fmla="*/ -304 h 79187"/>
                <a:gd name="connsiteX2" fmla="*/ 78104 w 79187"/>
                <a:gd name="connsiteY2" fmla="*/ 78883 h 79187"/>
                <a:gd name="connsiteX3" fmla="*/ -1083 w 79187"/>
                <a:gd name="connsiteY3" fmla="*/ 78883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304"/>
                  </a:moveTo>
                  <a:lnTo>
                    <a:pt x="78104" y="-304"/>
                  </a:lnTo>
                  <a:lnTo>
                    <a:pt x="78104" y="78883"/>
                  </a:lnTo>
                  <a:lnTo>
                    <a:pt x="-1083" y="78883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3D5C8AA8-E75C-40DC-A673-A2F017D7F808}"/>
                </a:ext>
              </a:extLst>
            </p:cNvPr>
            <p:cNvSpPr/>
            <p:nvPr/>
          </p:nvSpPr>
          <p:spPr>
            <a:xfrm>
              <a:off x="5739667" y="2281436"/>
              <a:ext cx="79187" cy="79187"/>
            </a:xfrm>
            <a:custGeom>
              <a:avLst/>
              <a:gdLst>
                <a:gd name="connsiteX0" fmla="*/ -638 w 79187"/>
                <a:gd name="connsiteY0" fmla="*/ -359 h 79187"/>
                <a:gd name="connsiteX1" fmla="*/ 78549 w 79187"/>
                <a:gd name="connsiteY1" fmla="*/ -359 h 79187"/>
                <a:gd name="connsiteX2" fmla="*/ 78549 w 79187"/>
                <a:gd name="connsiteY2" fmla="*/ 78828 h 79187"/>
                <a:gd name="connsiteX3" fmla="*/ -638 w 79187"/>
                <a:gd name="connsiteY3" fmla="*/ 7882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359"/>
                  </a:moveTo>
                  <a:lnTo>
                    <a:pt x="78549" y="-359"/>
                  </a:lnTo>
                  <a:lnTo>
                    <a:pt x="78549" y="78828"/>
                  </a:lnTo>
                  <a:lnTo>
                    <a:pt x="-638" y="7882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076766BA-4AC9-4C20-B5A4-27246357D90C}"/>
                </a:ext>
              </a:extLst>
            </p:cNvPr>
            <p:cNvSpPr/>
            <p:nvPr/>
          </p:nvSpPr>
          <p:spPr>
            <a:xfrm>
              <a:off x="5818854" y="2281436"/>
              <a:ext cx="79187" cy="79187"/>
            </a:xfrm>
            <a:custGeom>
              <a:avLst/>
              <a:gdLst>
                <a:gd name="connsiteX0" fmla="*/ -693 w 79187"/>
                <a:gd name="connsiteY0" fmla="*/ -359 h 79187"/>
                <a:gd name="connsiteX1" fmla="*/ 78494 w 79187"/>
                <a:gd name="connsiteY1" fmla="*/ -359 h 79187"/>
                <a:gd name="connsiteX2" fmla="*/ 78494 w 79187"/>
                <a:gd name="connsiteY2" fmla="*/ 78828 h 79187"/>
                <a:gd name="connsiteX3" fmla="*/ -693 w 79187"/>
                <a:gd name="connsiteY3" fmla="*/ 7882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359"/>
                  </a:moveTo>
                  <a:lnTo>
                    <a:pt x="78494" y="-359"/>
                  </a:lnTo>
                  <a:lnTo>
                    <a:pt x="78494" y="78828"/>
                  </a:lnTo>
                  <a:lnTo>
                    <a:pt x="-693" y="7882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993B1989-B9D9-4CF4-9047-FA7881B68522}"/>
                </a:ext>
              </a:extLst>
            </p:cNvPr>
            <p:cNvSpPr/>
            <p:nvPr/>
          </p:nvSpPr>
          <p:spPr>
            <a:xfrm>
              <a:off x="5977228" y="2281436"/>
              <a:ext cx="79187" cy="79187"/>
            </a:xfrm>
            <a:custGeom>
              <a:avLst/>
              <a:gdLst>
                <a:gd name="connsiteX0" fmla="*/ -805 w 79187"/>
                <a:gd name="connsiteY0" fmla="*/ -359 h 79187"/>
                <a:gd name="connsiteX1" fmla="*/ 78382 w 79187"/>
                <a:gd name="connsiteY1" fmla="*/ -359 h 79187"/>
                <a:gd name="connsiteX2" fmla="*/ 78382 w 79187"/>
                <a:gd name="connsiteY2" fmla="*/ 78828 h 79187"/>
                <a:gd name="connsiteX3" fmla="*/ -805 w 79187"/>
                <a:gd name="connsiteY3" fmla="*/ 7882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359"/>
                  </a:moveTo>
                  <a:lnTo>
                    <a:pt x="78382" y="-359"/>
                  </a:lnTo>
                  <a:lnTo>
                    <a:pt x="78382" y="78828"/>
                  </a:lnTo>
                  <a:lnTo>
                    <a:pt x="-805" y="7882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33F3F6C0-CFC0-4801-B8A4-B87FB537D3D1}"/>
                </a:ext>
              </a:extLst>
            </p:cNvPr>
            <p:cNvSpPr/>
            <p:nvPr/>
          </p:nvSpPr>
          <p:spPr>
            <a:xfrm>
              <a:off x="6135603" y="2281436"/>
              <a:ext cx="79187" cy="79187"/>
            </a:xfrm>
            <a:custGeom>
              <a:avLst/>
              <a:gdLst>
                <a:gd name="connsiteX0" fmla="*/ -916 w 79187"/>
                <a:gd name="connsiteY0" fmla="*/ -359 h 79187"/>
                <a:gd name="connsiteX1" fmla="*/ 78271 w 79187"/>
                <a:gd name="connsiteY1" fmla="*/ -359 h 79187"/>
                <a:gd name="connsiteX2" fmla="*/ 78271 w 79187"/>
                <a:gd name="connsiteY2" fmla="*/ 78828 h 79187"/>
                <a:gd name="connsiteX3" fmla="*/ -916 w 79187"/>
                <a:gd name="connsiteY3" fmla="*/ 7882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359"/>
                  </a:moveTo>
                  <a:lnTo>
                    <a:pt x="78271" y="-359"/>
                  </a:lnTo>
                  <a:lnTo>
                    <a:pt x="78271" y="78828"/>
                  </a:lnTo>
                  <a:lnTo>
                    <a:pt x="-916" y="7882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E374B48B-9D77-48E3-A529-540F0522CDB6}"/>
                </a:ext>
              </a:extLst>
            </p:cNvPr>
            <p:cNvSpPr/>
            <p:nvPr/>
          </p:nvSpPr>
          <p:spPr>
            <a:xfrm>
              <a:off x="6293978" y="2281436"/>
              <a:ext cx="79187" cy="79187"/>
            </a:xfrm>
            <a:custGeom>
              <a:avLst/>
              <a:gdLst>
                <a:gd name="connsiteX0" fmla="*/ -1028 w 79187"/>
                <a:gd name="connsiteY0" fmla="*/ -359 h 79187"/>
                <a:gd name="connsiteX1" fmla="*/ 78159 w 79187"/>
                <a:gd name="connsiteY1" fmla="*/ -359 h 79187"/>
                <a:gd name="connsiteX2" fmla="*/ 78159 w 79187"/>
                <a:gd name="connsiteY2" fmla="*/ 78828 h 79187"/>
                <a:gd name="connsiteX3" fmla="*/ -1028 w 79187"/>
                <a:gd name="connsiteY3" fmla="*/ 7882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359"/>
                  </a:moveTo>
                  <a:lnTo>
                    <a:pt x="78159" y="-359"/>
                  </a:lnTo>
                  <a:lnTo>
                    <a:pt x="78159" y="78828"/>
                  </a:lnTo>
                  <a:lnTo>
                    <a:pt x="-1028" y="7882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5781EE94-072E-4704-8C47-6DB89DAB4932}"/>
                </a:ext>
              </a:extLst>
            </p:cNvPr>
            <p:cNvSpPr/>
            <p:nvPr/>
          </p:nvSpPr>
          <p:spPr>
            <a:xfrm>
              <a:off x="6373165" y="2281436"/>
              <a:ext cx="79187" cy="79187"/>
            </a:xfrm>
            <a:custGeom>
              <a:avLst/>
              <a:gdLst>
                <a:gd name="connsiteX0" fmla="*/ -1083 w 79187"/>
                <a:gd name="connsiteY0" fmla="*/ -359 h 79187"/>
                <a:gd name="connsiteX1" fmla="*/ 78104 w 79187"/>
                <a:gd name="connsiteY1" fmla="*/ -359 h 79187"/>
                <a:gd name="connsiteX2" fmla="*/ 78104 w 79187"/>
                <a:gd name="connsiteY2" fmla="*/ 78828 h 79187"/>
                <a:gd name="connsiteX3" fmla="*/ -1083 w 79187"/>
                <a:gd name="connsiteY3" fmla="*/ 7882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359"/>
                  </a:moveTo>
                  <a:lnTo>
                    <a:pt x="78104" y="-359"/>
                  </a:lnTo>
                  <a:lnTo>
                    <a:pt x="78104" y="78828"/>
                  </a:lnTo>
                  <a:lnTo>
                    <a:pt x="-1083" y="7882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7DC2B6B2-1C31-4DDE-8B19-51F1ACDF1BE1}"/>
                </a:ext>
              </a:extLst>
            </p:cNvPr>
            <p:cNvSpPr/>
            <p:nvPr/>
          </p:nvSpPr>
          <p:spPr>
            <a:xfrm>
              <a:off x="5739667" y="2360623"/>
              <a:ext cx="79187" cy="79187"/>
            </a:xfrm>
            <a:custGeom>
              <a:avLst/>
              <a:gdLst>
                <a:gd name="connsiteX0" fmla="*/ -638 w 79187"/>
                <a:gd name="connsiteY0" fmla="*/ -415 h 79187"/>
                <a:gd name="connsiteX1" fmla="*/ 78549 w 79187"/>
                <a:gd name="connsiteY1" fmla="*/ -415 h 79187"/>
                <a:gd name="connsiteX2" fmla="*/ 78549 w 79187"/>
                <a:gd name="connsiteY2" fmla="*/ 78772 h 79187"/>
                <a:gd name="connsiteX3" fmla="*/ -638 w 79187"/>
                <a:gd name="connsiteY3" fmla="*/ 7877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415"/>
                  </a:moveTo>
                  <a:lnTo>
                    <a:pt x="78549" y="-415"/>
                  </a:lnTo>
                  <a:lnTo>
                    <a:pt x="78549" y="78772"/>
                  </a:lnTo>
                  <a:lnTo>
                    <a:pt x="-638" y="7877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43E073DC-E9C4-4857-93AC-0386806F8F60}"/>
                </a:ext>
              </a:extLst>
            </p:cNvPr>
            <p:cNvSpPr/>
            <p:nvPr/>
          </p:nvSpPr>
          <p:spPr>
            <a:xfrm>
              <a:off x="5818854" y="2360623"/>
              <a:ext cx="79187" cy="79187"/>
            </a:xfrm>
            <a:custGeom>
              <a:avLst/>
              <a:gdLst>
                <a:gd name="connsiteX0" fmla="*/ -693 w 79187"/>
                <a:gd name="connsiteY0" fmla="*/ -415 h 79187"/>
                <a:gd name="connsiteX1" fmla="*/ 78494 w 79187"/>
                <a:gd name="connsiteY1" fmla="*/ -415 h 79187"/>
                <a:gd name="connsiteX2" fmla="*/ 78494 w 79187"/>
                <a:gd name="connsiteY2" fmla="*/ 78772 h 79187"/>
                <a:gd name="connsiteX3" fmla="*/ -693 w 79187"/>
                <a:gd name="connsiteY3" fmla="*/ 7877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415"/>
                  </a:moveTo>
                  <a:lnTo>
                    <a:pt x="78494" y="-415"/>
                  </a:lnTo>
                  <a:lnTo>
                    <a:pt x="78494" y="78772"/>
                  </a:lnTo>
                  <a:lnTo>
                    <a:pt x="-693" y="7877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74007380-DE03-4628-AAA2-C80C56F288CA}"/>
                </a:ext>
              </a:extLst>
            </p:cNvPr>
            <p:cNvSpPr/>
            <p:nvPr/>
          </p:nvSpPr>
          <p:spPr>
            <a:xfrm>
              <a:off x="5898041" y="2360623"/>
              <a:ext cx="79187" cy="79187"/>
            </a:xfrm>
            <a:custGeom>
              <a:avLst/>
              <a:gdLst>
                <a:gd name="connsiteX0" fmla="*/ -749 w 79187"/>
                <a:gd name="connsiteY0" fmla="*/ -415 h 79187"/>
                <a:gd name="connsiteX1" fmla="*/ 78438 w 79187"/>
                <a:gd name="connsiteY1" fmla="*/ -415 h 79187"/>
                <a:gd name="connsiteX2" fmla="*/ 78438 w 79187"/>
                <a:gd name="connsiteY2" fmla="*/ 78772 h 79187"/>
                <a:gd name="connsiteX3" fmla="*/ -749 w 79187"/>
                <a:gd name="connsiteY3" fmla="*/ 7877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415"/>
                  </a:moveTo>
                  <a:lnTo>
                    <a:pt x="78438" y="-415"/>
                  </a:lnTo>
                  <a:lnTo>
                    <a:pt x="78438" y="78772"/>
                  </a:lnTo>
                  <a:lnTo>
                    <a:pt x="-749" y="7877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EEBCF5A9-3AD1-45C0-8236-FE2C67C959CD}"/>
                </a:ext>
              </a:extLst>
            </p:cNvPr>
            <p:cNvSpPr/>
            <p:nvPr/>
          </p:nvSpPr>
          <p:spPr>
            <a:xfrm>
              <a:off x="5977228" y="2360623"/>
              <a:ext cx="79187" cy="79187"/>
            </a:xfrm>
            <a:custGeom>
              <a:avLst/>
              <a:gdLst>
                <a:gd name="connsiteX0" fmla="*/ -805 w 79187"/>
                <a:gd name="connsiteY0" fmla="*/ -415 h 79187"/>
                <a:gd name="connsiteX1" fmla="*/ 78382 w 79187"/>
                <a:gd name="connsiteY1" fmla="*/ -415 h 79187"/>
                <a:gd name="connsiteX2" fmla="*/ 78382 w 79187"/>
                <a:gd name="connsiteY2" fmla="*/ 78772 h 79187"/>
                <a:gd name="connsiteX3" fmla="*/ -805 w 79187"/>
                <a:gd name="connsiteY3" fmla="*/ 7877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415"/>
                  </a:moveTo>
                  <a:lnTo>
                    <a:pt x="78382" y="-415"/>
                  </a:lnTo>
                  <a:lnTo>
                    <a:pt x="78382" y="78772"/>
                  </a:lnTo>
                  <a:lnTo>
                    <a:pt x="-805" y="7877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6A8C980E-C457-41E0-A17F-4279E8D8D9DC}"/>
                </a:ext>
              </a:extLst>
            </p:cNvPr>
            <p:cNvSpPr/>
            <p:nvPr/>
          </p:nvSpPr>
          <p:spPr>
            <a:xfrm>
              <a:off x="6214791" y="2360623"/>
              <a:ext cx="79187" cy="79187"/>
            </a:xfrm>
            <a:custGeom>
              <a:avLst/>
              <a:gdLst>
                <a:gd name="connsiteX0" fmla="*/ -972 w 79187"/>
                <a:gd name="connsiteY0" fmla="*/ -415 h 79187"/>
                <a:gd name="connsiteX1" fmla="*/ 78215 w 79187"/>
                <a:gd name="connsiteY1" fmla="*/ -415 h 79187"/>
                <a:gd name="connsiteX2" fmla="*/ 78215 w 79187"/>
                <a:gd name="connsiteY2" fmla="*/ 78772 h 79187"/>
                <a:gd name="connsiteX3" fmla="*/ -972 w 79187"/>
                <a:gd name="connsiteY3" fmla="*/ 7877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415"/>
                  </a:moveTo>
                  <a:lnTo>
                    <a:pt x="78215" y="-415"/>
                  </a:lnTo>
                  <a:lnTo>
                    <a:pt x="78215" y="78772"/>
                  </a:lnTo>
                  <a:lnTo>
                    <a:pt x="-972" y="7877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16C2E648-6B6E-459B-873D-773AA6C10783}"/>
                </a:ext>
              </a:extLst>
            </p:cNvPr>
            <p:cNvSpPr/>
            <p:nvPr/>
          </p:nvSpPr>
          <p:spPr>
            <a:xfrm>
              <a:off x="6373165" y="2360623"/>
              <a:ext cx="79187" cy="79187"/>
            </a:xfrm>
            <a:custGeom>
              <a:avLst/>
              <a:gdLst>
                <a:gd name="connsiteX0" fmla="*/ -1083 w 79187"/>
                <a:gd name="connsiteY0" fmla="*/ -415 h 79187"/>
                <a:gd name="connsiteX1" fmla="*/ 78104 w 79187"/>
                <a:gd name="connsiteY1" fmla="*/ -415 h 79187"/>
                <a:gd name="connsiteX2" fmla="*/ 78104 w 79187"/>
                <a:gd name="connsiteY2" fmla="*/ 78772 h 79187"/>
                <a:gd name="connsiteX3" fmla="*/ -1083 w 79187"/>
                <a:gd name="connsiteY3" fmla="*/ 7877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415"/>
                  </a:moveTo>
                  <a:lnTo>
                    <a:pt x="78104" y="-415"/>
                  </a:lnTo>
                  <a:lnTo>
                    <a:pt x="78104" y="78772"/>
                  </a:lnTo>
                  <a:lnTo>
                    <a:pt x="-1083" y="7877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A930948B-A938-4B8E-95F2-021260A62416}"/>
                </a:ext>
              </a:extLst>
            </p:cNvPr>
            <p:cNvSpPr/>
            <p:nvPr/>
          </p:nvSpPr>
          <p:spPr>
            <a:xfrm>
              <a:off x="5818854" y="2439810"/>
              <a:ext cx="79187" cy="79187"/>
            </a:xfrm>
            <a:custGeom>
              <a:avLst/>
              <a:gdLst>
                <a:gd name="connsiteX0" fmla="*/ -693 w 79187"/>
                <a:gd name="connsiteY0" fmla="*/ -471 h 79187"/>
                <a:gd name="connsiteX1" fmla="*/ 78494 w 79187"/>
                <a:gd name="connsiteY1" fmla="*/ -471 h 79187"/>
                <a:gd name="connsiteX2" fmla="*/ 78494 w 79187"/>
                <a:gd name="connsiteY2" fmla="*/ 78716 h 79187"/>
                <a:gd name="connsiteX3" fmla="*/ -693 w 79187"/>
                <a:gd name="connsiteY3" fmla="*/ 78716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471"/>
                  </a:moveTo>
                  <a:lnTo>
                    <a:pt x="78494" y="-471"/>
                  </a:lnTo>
                  <a:lnTo>
                    <a:pt x="78494" y="78716"/>
                  </a:lnTo>
                  <a:lnTo>
                    <a:pt x="-693" y="78716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42290A64-BA0F-439E-8BE9-8EB61C6FE260}"/>
                </a:ext>
              </a:extLst>
            </p:cNvPr>
            <p:cNvSpPr/>
            <p:nvPr/>
          </p:nvSpPr>
          <p:spPr>
            <a:xfrm>
              <a:off x="6056415" y="2439810"/>
              <a:ext cx="79187" cy="79187"/>
            </a:xfrm>
            <a:custGeom>
              <a:avLst/>
              <a:gdLst>
                <a:gd name="connsiteX0" fmla="*/ -861 w 79187"/>
                <a:gd name="connsiteY0" fmla="*/ -471 h 79187"/>
                <a:gd name="connsiteX1" fmla="*/ 78327 w 79187"/>
                <a:gd name="connsiteY1" fmla="*/ -471 h 79187"/>
                <a:gd name="connsiteX2" fmla="*/ 78327 w 79187"/>
                <a:gd name="connsiteY2" fmla="*/ 78716 h 79187"/>
                <a:gd name="connsiteX3" fmla="*/ -861 w 79187"/>
                <a:gd name="connsiteY3" fmla="*/ 78716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471"/>
                  </a:moveTo>
                  <a:lnTo>
                    <a:pt x="78327" y="-471"/>
                  </a:lnTo>
                  <a:lnTo>
                    <a:pt x="78327" y="78716"/>
                  </a:lnTo>
                  <a:lnTo>
                    <a:pt x="-861" y="78716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6EFC456D-441F-4C32-97B8-98BCC41376B2}"/>
                </a:ext>
              </a:extLst>
            </p:cNvPr>
            <p:cNvSpPr/>
            <p:nvPr/>
          </p:nvSpPr>
          <p:spPr>
            <a:xfrm>
              <a:off x="6214791" y="2439810"/>
              <a:ext cx="79187" cy="79187"/>
            </a:xfrm>
            <a:custGeom>
              <a:avLst/>
              <a:gdLst>
                <a:gd name="connsiteX0" fmla="*/ -972 w 79187"/>
                <a:gd name="connsiteY0" fmla="*/ -471 h 79187"/>
                <a:gd name="connsiteX1" fmla="*/ 78215 w 79187"/>
                <a:gd name="connsiteY1" fmla="*/ -471 h 79187"/>
                <a:gd name="connsiteX2" fmla="*/ 78215 w 79187"/>
                <a:gd name="connsiteY2" fmla="*/ 78716 h 79187"/>
                <a:gd name="connsiteX3" fmla="*/ -972 w 79187"/>
                <a:gd name="connsiteY3" fmla="*/ 78716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471"/>
                  </a:moveTo>
                  <a:lnTo>
                    <a:pt x="78215" y="-471"/>
                  </a:lnTo>
                  <a:lnTo>
                    <a:pt x="78215" y="78716"/>
                  </a:lnTo>
                  <a:lnTo>
                    <a:pt x="-972" y="78716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E9B26095-56E7-4D7D-AD67-C1552749C972}"/>
                </a:ext>
              </a:extLst>
            </p:cNvPr>
            <p:cNvSpPr/>
            <p:nvPr/>
          </p:nvSpPr>
          <p:spPr>
            <a:xfrm>
              <a:off x="6373165" y="2439810"/>
              <a:ext cx="79187" cy="79187"/>
            </a:xfrm>
            <a:custGeom>
              <a:avLst/>
              <a:gdLst>
                <a:gd name="connsiteX0" fmla="*/ -1083 w 79187"/>
                <a:gd name="connsiteY0" fmla="*/ -471 h 79187"/>
                <a:gd name="connsiteX1" fmla="*/ 78104 w 79187"/>
                <a:gd name="connsiteY1" fmla="*/ -471 h 79187"/>
                <a:gd name="connsiteX2" fmla="*/ 78104 w 79187"/>
                <a:gd name="connsiteY2" fmla="*/ 78716 h 79187"/>
                <a:gd name="connsiteX3" fmla="*/ -1083 w 79187"/>
                <a:gd name="connsiteY3" fmla="*/ 78716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471"/>
                  </a:moveTo>
                  <a:lnTo>
                    <a:pt x="78104" y="-471"/>
                  </a:lnTo>
                  <a:lnTo>
                    <a:pt x="78104" y="78716"/>
                  </a:lnTo>
                  <a:lnTo>
                    <a:pt x="-1083" y="78716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A3AAE820-1748-44AC-9DDF-A89B128E5637}"/>
                </a:ext>
              </a:extLst>
            </p:cNvPr>
            <p:cNvSpPr/>
            <p:nvPr/>
          </p:nvSpPr>
          <p:spPr>
            <a:xfrm>
              <a:off x="5739667" y="2518997"/>
              <a:ext cx="79187" cy="79187"/>
            </a:xfrm>
            <a:custGeom>
              <a:avLst/>
              <a:gdLst>
                <a:gd name="connsiteX0" fmla="*/ -638 w 79187"/>
                <a:gd name="connsiteY0" fmla="*/ -526 h 79187"/>
                <a:gd name="connsiteX1" fmla="*/ 78549 w 79187"/>
                <a:gd name="connsiteY1" fmla="*/ -526 h 79187"/>
                <a:gd name="connsiteX2" fmla="*/ 78549 w 79187"/>
                <a:gd name="connsiteY2" fmla="*/ 78661 h 79187"/>
                <a:gd name="connsiteX3" fmla="*/ -638 w 79187"/>
                <a:gd name="connsiteY3" fmla="*/ 7866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526"/>
                  </a:moveTo>
                  <a:lnTo>
                    <a:pt x="78549" y="-526"/>
                  </a:lnTo>
                  <a:lnTo>
                    <a:pt x="78549" y="78661"/>
                  </a:lnTo>
                  <a:lnTo>
                    <a:pt x="-638" y="7866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D0E62E06-1DA8-4FDB-986F-C65F13C038B2}"/>
                </a:ext>
              </a:extLst>
            </p:cNvPr>
            <p:cNvSpPr/>
            <p:nvPr/>
          </p:nvSpPr>
          <p:spPr>
            <a:xfrm>
              <a:off x="5898041" y="2518997"/>
              <a:ext cx="79187" cy="79187"/>
            </a:xfrm>
            <a:custGeom>
              <a:avLst/>
              <a:gdLst>
                <a:gd name="connsiteX0" fmla="*/ -749 w 79187"/>
                <a:gd name="connsiteY0" fmla="*/ -526 h 79187"/>
                <a:gd name="connsiteX1" fmla="*/ 78438 w 79187"/>
                <a:gd name="connsiteY1" fmla="*/ -526 h 79187"/>
                <a:gd name="connsiteX2" fmla="*/ 78438 w 79187"/>
                <a:gd name="connsiteY2" fmla="*/ 78661 h 79187"/>
                <a:gd name="connsiteX3" fmla="*/ -749 w 79187"/>
                <a:gd name="connsiteY3" fmla="*/ 7866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526"/>
                  </a:moveTo>
                  <a:lnTo>
                    <a:pt x="78438" y="-526"/>
                  </a:lnTo>
                  <a:lnTo>
                    <a:pt x="78438" y="78661"/>
                  </a:lnTo>
                  <a:lnTo>
                    <a:pt x="-749" y="7866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5D93C80C-99DB-4E38-AD33-FF330135EA38}"/>
                </a:ext>
              </a:extLst>
            </p:cNvPr>
            <p:cNvSpPr/>
            <p:nvPr/>
          </p:nvSpPr>
          <p:spPr>
            <a:xfrm>
              <a:off x="6056415" y="2518997"/>
              <a:ext cx="79187" cy="79187"/>
            </a:xfrm>
            <a:custGeom>
              <a:avLst/>
              <a:gdLst>
                <a:gd name="connsiteX0" fmla="*/ -861 w 79187"/>
                <a:gd name="connsiteY0" fmla="*/ -526 h 79187"/>
                <a:gd name="connsiteX1" fmla="*/ 78327 w 79187"/>
                <a:gd name="connsiteY1" fmla="*/ -526 h 79187"/>
                <a:gd name="connsiteX2" fmla="*/ 78327 w 79187"/>
                <a:gd name="connsiteY2" fmla="*/ 78661 h 79187"/>
                <a:gd name="connsiteX3" fmla="*/ -861 w 79187"/>
                <a:gd name="connsiteY3" fmla="*/ 7866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526"/>
                  </a:moveTo>
                  <a:lnTo>
                    <a:pt x="78327" y="-526"/>
                  </a:lnTo>
                  <a:lnTo>
                    <a:pt x="78327" y="78661"/>
                  </a:lnTo>
                  <a:lnTo>
                    <a:pt x="-861" y="7866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102FD7AB-58AE-4313-9540-D8D3B9DD80A7}"/>
                </a:ext>
              </a:extLst>
            </p:cNvPr>
            <p:cNvSpPr/>
            <p:nvPr/>
          </p:nvSpPr>
          <p:spPr>
            <a:xfrm>
              <a:off x="6214791" y="2518997"/>
              <a:ext cx="79187" cy="79187"/>
            </a:xfrm>
            <a:custGeom>
              <a:avLst/>
              <a:gdLst>
                <a:gd name="connsiteX0" fmla="*/ -972 w 79187"/>
                <a:gd name="connsiteY0" fmla="*/ -526 h 79187"/>
                <a:gd name="connsiteX1" fmla="*/ 78215 w 79187"/>
                <a:gd name="connsiteY1" fmla="*/ -526 h 79187"/>
                <a:gd name="connsiteX2" fmla="*/ 78215 w 79187"/>
                <a:gd name="connsiteY2" fmla="*/ 78661 h 79187"/>
                <a:gd name="connsiteX3" fmla="*/ -972 w 79187"/>
                <a:gd name="connsiteY3" fmla="*/ 7866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526"/>
                  </a:moveTo>
                  <a:lnTo>
                    <a:pt x="78215" y="-526"/>
                  </a:lnTo>
                  <a:lnTo>
                    <a:pt x="78215" y="78661"/>
                  </a:lnTo>
                  <a:lnTo>
                    <a:pt x="-972" y="7866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1C815335-945D-4FAE-AA7C-3E7FB249C309}"/>
                </a:ext>
              </a:extLst>
            </p:cNvPr>
            <p:cNvSpPr/>
            <p:nvPr/>
          </p:nvSpPr>
          <p:spPr>
            <a:xfrm>
              <a:off x="6373165" y="2518997"/>
              <a:ext cx="79187" cy="79187"/>
            </a:xfrm>
            <a:custGeom>
              <a:avLst/>
              <a:gdLst>
                <a:gd name="connsiteX0" fmla="*/ -1083 w 79187"/>
                <a:gd name="connsiteY0" fmla="*/ -526 h 79187"/>
                <a:gd name="connsiteX1" fmla="*/ 78104 w 79187"/>
                <a:gd name="connsiteY1" fmla="*/ -526 h 79187"/>
                <a:gd name="connsiteX2" fmla="*/ 78104 w 79187"/>
                <a:gd name="connsiteY2" fmla="*/ 78661 h 79187"/>
                <a:gd name="connsiteX3" fmla="*/ -1083 w 79187"/>
                <a:gd name="connsiteY3" fmla="*/ 7866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526"/>
                  </a:moveTo>
                  <a:lnTo>
                    <a:pt x="78104" y="-526"/>
                  </a:lnTo>
                  <a:lnTo>
                    <a:pt x="78104" y="78661"/>
                  </a:lnTo>
                  <a:lnTo>
                    <a:pt x="-1083" y="7866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D23DA21D-BFE0-42DA-9E98-46E8ABF4881B}"/>
                </a:ext>
              </a:extLst>
            </p:cNvPr>
            <p:cNvSpPr/>
            <p:nvPr/>
          </p:nvSpPr>
          <p:spPr>
            <a:xfrm>
              <a:off x="5818854" y="2598184"/>
              <a:ext cx="79187" cy="79187"/>
            </a:xfrm>
            <a:custGeom>
              <a:avLst/>
              <a:gdLst>
                <a:gd name="connsiteX0" fmla="*/ -693 w 79187"/>
                <a:gd name="connsiteY0" fmla="*/ -582 h 79187"/>
                <a:gd name="connsiteX1" fmla="*/ 78494 w 79187"/>
                <a:gd name="connsiteY1" fmla="*/ -582 h 79187"/>
                <a:gd name="connsiteX2" fmla="*/ 78494 w 79187"/>
                <a:gd name="connsiteY2" fmla="*/ 78605 h 79187"/>
                <a:gd name="connsiteX3" fmla="*/ -693 w 79187"/>
                <a:gd name="connsiteY3" fmla="*/ 7860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582"/>
                  </a:moveTo>
                  <a:lnTo>
                    <a:pt x="78494" y="-582"/>
                  </a:lnTo>
                  <a:lnTo>
                    <a:pt x="78494" y="78605"/>
                  </a:lnTo>
                  <a:lnTo>
                    <a:pt x="-693" y="7860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FA22161F-A059-4087-AAD1-1908BF6D7A51}"/>
                </a:ext>
              </a:extLst>
            </p:cNvPr>
            <p:cNvSpPr/>
            <p:nvPr/>
          </p:nvSpPr>
          <p:spPr>
            <a:xfrm>
              <a:off x="5977228" y="2598184"/>
              <a:ext cx="79187" cy="79187"/>
            </a:xfrm>
            <a:custGeom>
              <a:avLst/>
              <a:gdLst>
                <a:gd name="connsiteX0" fmla="*/ -805 w 79187"/>
                <a:gd name="connsiteY0" fmla="*/ -582 h 79187"/>
                <a:gd name="connsiteX1" fmla="*/ 78382 w 79187"/>
                <a:gd name="connsiteY1" fmla="*/ -582 h 79187"/>
                <a:gd name="connsiteX2" fmla="*/ 78382 w 79187"/>
                <a:gd name="connsiteY2" fmla="*/ 78605 h 79187"/>
                <a:gd name="connsiteX3" fmla="*/ -805 w 79187"/>
                <a:gd name="connsiteY3" fmla="*/ 7860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582"/>
                  </a:moveTo>
                  <a:lnTo>
                    <a:pt x="78382" y="-582"/>
                  </a:lnTo>
                  <a:lnTo>
                    <a:pt x="78382" y="78605"/>
                  </a:lnTo>
                  <a:lnTo>
                    <a:pt x="-805" y="7860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DF94E93F-112B-400E-8E57-7BF7A796B909}"/>
                </a:ext>
              </a:extLst>
            </p:cNvPr>
            <p:cNvSpPr/>
            <p:nvPr/>
          </p:nvSpPr>
          <p:spPr>
            <a:xfrm>
              <a:off x="6214791" y="2598184"/>
              <a:ext cx="79187" cy="79187"/>
            </a:xfrm>
            <a:custGeom>
              <a:avLst/>
              <a:gdLst>
                <a:gd name="connsiteX0" fmla="*/ -972 w 79187"/>
                <a:gd name="connsiteY0" fmla="*/ -582 h 79187"/>
                <a:gd name="connsiteX1" fmla="*/ 78215 w 79187"/>
                <a:gd name="connsiteY1" fmla="*/ -582 h 79187"/>
                <a:gd name="connsiteX2" fmla="*/ 78215 w 79187"/>
                <a:gd name="connsiteY2" fmla="*/ 78605 h 79187"/>
                <a:gd name="connsiteX3" fmla="*/ -972 w 79187"/>
                <a:gd name="connsiteY3" fmla="*/ 7860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582"/>
                  </a:moveTo>
                  <a:lnTo>
                    <a:pt x="78215" y="-582"/>
                  </a:lnTo>
                  <a:lnTo>
                    <a:pt x="78215" y="78605"/>
                  </a:lnTo>
                  <a:lnTo>
                    <a:pt x="-972" y="7860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2479C475-303A-4AEE-A597-7495DD1CF15F}"/>
                </a:ext>
              </a:extLst>
            </p:cNvPr>
            <p:cNvSpPr/>
            <p:nvPr/>
          </p:nvSpPr>
          <p:spPr>
            <a:xfrm>
              <a:off x="6293978" y="2598184"/>
              <a:ext cx="79187" cy="79187"/>
            </a:xfrm>
            <a:custGeom>
              <a:avLst/>
              <a:gdLst>
                <a:gd name="connsiteX0" fmla="*/ -1028 w 79187"/>
                <a:gd name="connsiteY0" fmla="*/ -582 h 79187"/>
                <a:gd name="connsiteX1" fmla="*/ 78159 w 79187"/>
                <a:gd name="connsiteY1" fmla="*/ -582 h 79187"/>
                <a:gd name="connsiteX2" fmla="*/ 78159 w 79187"/>
                <a:gd name="connsiteY2" fmla="*/ 78605 h 79187"/>
                <a:gd name="connsiteX3" fmla="*/ -1028 w 79187"/>
                <a:gd name="connsiteY3" fmla="*/ 7860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582"/>
                  </a:moveTo>
                  <a:lnTo>
                    <a:pt x="78159" y="-582"/>
                  </a:lnTo>
                  <a:lnTo>
                    <a:pt x="78159" y="78605"/>
                  </a:lnTo>
                  <a:lnTo>
                    <a:pt x="-1028" y="7860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026381EB-7969-4FC7-81BD-9FA6E6363CED}"/>
                </a:ext>
              </a:extLst>
            </p:cNvPr>
            <p:cNvSpPr/>
            <p:nvPr/>
          </p:nvSpPr>
          <p:spPr>
            <a:xfrm>
              <a:off x="6373165" y="2598184"/>
              <a:ext cx="79187" cy="79187"/>
            </a:xfrm>
            <a:custGeom>
              <a:avLst/>
              <a:gdLst>
                <a:gd name="connsiteX0" fmla="*/ -1083 w 79187"/>
                <a:gd name="connsiteY0" fmla="*/ -582 h 79187"/>
                <a:gd name="connsiteX1" fmla="*/ 78104 w 79187"/>
                <a:gd name="connsiteY1" fmla="*/ -582 h 79187"/>
                <a:gd name="connsiteX2" fmla="*/ 78104 w 79187"/>
                <a:gd name="connsiteY2" fmla="*/ 78605 h 79187"/>
                <a:gd name="connsiteX3" fmla="*/ -1083 w 79187"/>
                <a:gd name="connsiteY3" fmla="*/ 7860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582"/>
                  </a:moveTo>
                  <a:lnTo>
                    <a:pt x="78104" y="-582"/>
                  </a:lnTo>
                  <a:lnTo>
                    <a:pt x="78104" y="78605"/>
                  </a:lnTo>
                  <a:lnTo>
                    <a:pt x="-1083" y="7860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1B2AF65E-E633-4B19-8BB1-1547AC3B7C79}"/>
                </a:ext>
              </a:extLst>
            </p:cNvPr>
            <p:cNvSpPr/>
            <p:nvPr/>
          </p:nvSpPr>
          <p:spPr>
            <a:xfrm>
              <a:off x="5106170" y="2677371"/>
              <a:ext cx="79187" cy="79187"/>
            </a:xfrm>
            <a:custGeom>
              <a:avLst/>
              <a:gdLst>
                <a:gd name="connsiteX0" fmla="*/ -192 w 79187"/>
                <a:gd name="connsiteY0" fmla="*/ -638 h 79187"/>
                <a:gd name="connsiteX1" fmla="*/ 78995 w 79187"/>
                <a:gd name="connsiteY1" fmla="*/ -638 h 79187"/>
                <a:gd name="connsiteX2" fmla="*/ 78995 w 79187"/>
                <a:gd name="connsiteY2" fmla="*/ 78549 h 79187"/>
                <a:gd name="connsiteX3" fmla="*/ -192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92" y="-638"/>
                  </a:moveTo>
                  <a:lnTo>
                    <a:pt x="78995" y="-638"/>
                  </a:lnTo>
                  <a:lnTo>
                    <a:pt x="78995" y="78549"/>
                  </a:lnTo>
                  <a:lnTo>
                    <a:pt x="-192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27B9931B-3C33-4B73-B4DB-909CBF4D0082}"/>
                </a:ext>
              </a:extLst>
            </p:cNvPr>
            <p:cNvSpPr/>
            <p:nvPr/>
          </p:nvSpPr>
          <p:spPr>
            <a:xfrm>
              <a:off x="5185357" y="2677371"/>
              <a:ext cx="79187" cy="79187"/>
            </a:xfrm>
            <a:custGeom>
              <a:avLst/>
              <a:gdLst>
                <a:gd name="connsiteX0" fmla="*/ -248 w 79187"/>
                <a:gd name="connsiteY0" fmla="*/ -638 h 79187"/>
                <a:gd name="connsiteX1" fmla="*/ 78939 w 79187"/>
                <a:gd name="connsiteY1" fmla="*/ -638 h 79187"/>
                <a:gd name="connsiteX2" fmla="*/ 78939 w 79187"/>
                <a:gd name="connsiteY2" fmla="*/ 78549 h 79187"/>
                <a:gd name="connsiteX3" fmla="*/ -248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248" y="-638"/>
                  </a:moveTo>
                  <a:lnTo>
                    <a:pt x="78939" y="-638"/>
                  </a:lnTo>
                  <a:lnTo>
                    <a:pt x="78939" y="78549"/>
                  </a:lnTo>
                  <a:lnTo>
                    <a:pt x="-248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8DBDBB2E-6D2A-485D-B028-F685C46E96CD}"/>
                </a:ext>
              </a:extLst>
            </p:cNvPr>
            <p:cNvSpPr/>
            <p:nvPr/>
          </p:nvSpPr>
          <p:spPr>
            <a:xfrm>
              <a:off x="5264544" y="2677371"/>
              <a:ext cx="79187" cy="79187"/>
            </a:xfrm>
            <a:custGeom>
              <a:avLst/>
              <a:gdLst>
                <a:gd name="connsiteX0" fmla="*/ -304 w 79187"/>
                <a:gd name="connsiteY0" fmla="*/ -638 h 79187"/>
                <a:gd name="connsiteX1" fmla="*/ 78883 w 79187"/>
                <a:gd name="connsiteY1" fmla="*/ -638 h 79187"/>
                <a:gd name="connsiteX2" fmla="*/ 78883 w 79187"/>
                <a:gd name="connsiteY2" fmla="*/ 78549 h 79187"/>
                <a:gd name="connsiteX3" fmla="*/ -304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638"/>
                  </a:moveTo>
                  <a:lnTo>
                    <a:pt x="78883" y="-638"/>
                  </a:lnTo>
                  <a:lnTo>
                    <a:pt x="78883" y="78549"/>
                  </a:lnTo>
                  <a:lnTo>
                    <a:pt x="-304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DBF890E1-7807-49F2-90B3-6B5438B4FAAE}"/>
                </a:ext>
              </a:extLst>
            </p:cNvPr>
            <p:cNvSpPr/>
            <p:nvPr/>
          </p:nvSpPr>
          <p:spPr>
            <a:xfrm>
              <a:off x="5343731" y="2677371"/>
              <a:ext cx="79187" cy="79187"/>
            </a:xfrm>
            <a:custGeom>
              <a:avLst/>
              <a:gdLst>
                <a:gd name="connsiteX0" fmla="*/ -359 w 79187"/>
                <a:gd name="connsiteY0" fmla="*/ -638 h 79187"/>
                <a:gd name="connsiteX1" fmla="*/ 78828 w 79187"/>
                <a:gd name="connsiteY1" fmla="*/ -638 h 79187"/>
                <a:gd name="connsiteX2" fmla="*/ 78828 w 79187"/>
                <a:gd name="connsiteY2" fmla="*/ 78549 h 79187"/>
                <a:gd name="connsiteX3" fmla="*/ -359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59" y="-638"/>
                  </a:moveTo>
                  <a:lnTo>
                    <a:pt x="78828" y="-638"/>
                  </a:lnTo>
                  <a:lnTo>
                    <a:pt x="78828" y="78549"/>
                  </a:lnTo>
                  <a:lnTo>
                    <a:pt x="-359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A49A3434-5E1E-4748-8601-79D107C821CB}"/>
                </a:ext>
              </a:extLst>
            </p:cNvPr>
            <p:cNvSpPr/>
            <p:nvPr/>
          </p:nvSpPr>
          <p:spPr>
            <a:xfrm>
              <a:off x="5581293" y="2677371"/>
              <a:ext cx="79187" cy="79187"/>
            </a:xfrm>
            <a:custGeom>
              <a:avLst/>
              <a:gdLst>
                <a:gd name="connsiteX0" fmla="*/ -526 w 79187"/>
                <a:gd name="connsiteY0" fmla="*/ -638 h 79187"/>
                <a:gd name="connsiteX1" fmla="*/ 78661 w 79187"/>
                <a:gd name="connsiteY1" fmla="*/ -638 h 79187"/>
                <a:gd name="connsiteX2" fmla="*/ 78661 w 79187"/>
                <a:gd name="connsiteY2" fmla="*/ 78549 h 79187"/>
                <a:gd name="connsiteX3" fmla="*/ -526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26" y="-638"/>
                  </a:moveTo>
                  <a:lnTo>
                    <a:pt x="78661" y="-638"/>
                  </a:lnTo>
                  <a:lnTo>
                    <a:pt x="78661" y="78549"/>
                  </a:lnTo>
                  <a:lnTo>
                    <a:pt x="-526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60FC1642-E6D5-4E8B-A6D1-1AB507CDF463}"/>
                </a:ext>
              </a:extLst>
            </p:cNvPr>
            <p:cNvSpPr/>
            <p:nvPr/>
          </p:nvSpPr>
          <p:spPr>
            <a:xfrm>
              <a:off x="5739667" y="2677371"/>
              <a:ext cx="79187" cy="79187"/>
            </a:xfrm>
            <a:custGeom>
              <a:avLst/>
              <a:gdLst>
                <a:gd name="connsiteX0" fmla="*/ -638 w 79187"/>
                <a:gd name="connsiteY0" fmla="*/ -638 h 79187"/>
                <a:gd name="connsiteX1" fmla="*/ 78549 w 79187"/>
                <a:gd name="connsiteY1" fmla="*/ -638 h 79187"/>
                <a:gd name="connsiteX2" fmla="*/ 78549 w 79187"/>
                <a:gd name="connsiteY2" fmla="*/ 78549 h 79187"/>
                <a:gd name="connsiteX3" fmla="*/ -638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638"/>
                  </a:moveTo>
                  <a:lnTo>
                    <a:pt x="78549" y="-638"/>
                  </a:lnTo>
                  <a:lnTo>
                    <a:pt x="78549" y="78549"/>
                  </a:lnTo>
                  <a:lnTo>
                    <a:pt x="-638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7FFC53F6-DF19-4503-AE03-E5ECA9962799}"/>
                </a:ext>
              </a:extLst>
            </p:cNvPr>
            <p:cNvSpPr/>
            <p:nvPr/>
          </p:nvSpPr>
          <p:spPr>
            <a:xfrm>
              <a:off x="6135603" y="2677371"/>
              <a:ext cx="79187" cy="79187"/>
            </a:xfrm>
            <a:custGeom>
              <a:avLst/>
              <a:gdLst>
                <a:gd name="connsiteX0" fmla="*/ -916 w 79187"/>
                <a:gd name="connsiteY0" fmla="*/ -638 h 79187"/>
                <a:gd name="connsiteX1" fmla="*/ 78271 w 79187"/>
                <a:gd name="connsiteY1" fmla="*/ -638 h 79187"/>
                <a:gd name="connsiteX2" fmla="*/ 78271 w 79187"/>
                <a:gd name="connsiteY2" fmla="*/ 78549 h 79187"/>
                <a:gd name="connsiteX3" fmla="*/ -916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638"/>
                  </a:moveTo>
                  <a:lnTo>
                    <a:pt x="78271" y="-638"/>
                  </a:lnTo>
                  <a:lnTo>
                    <a:pt x="78271" y="78549"/>
                  </a:lnTo>
                  <a:lnTo>
                    <a:pt x="-916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20300BA0-797B-4D30-8B8D-F3851D49CB42}"/>
                </a:ext>
              </a:extLst>
            </p:cNvPr>
            <p:cNvSpPr/>
            <p:nvPr/>
          </p:nvSpPr>
          <p:spPr>
            <a:xfrm>
              <a:off x="6214791" y="2677371"/>
              <a:ext cx="79187" cy="79187"/>
            </a:xfrm>
            <a:custGeom>
              <a:avLst/>
              <a:gdLst>
                <a:gd name="connsiteX0" fmla="*/ -972 w 79187"/>
                <a:gd name="connsiteY0" fmla="*/ -638 h 79187"/>
                <a:gd name="connsiteX1" fmla="*/ 78215 w 79187"/>
                <a:gd name="connsiteY1" fmla="*/ -638 h 79187"/>
                <a:gd name="connsiteX2" fmla="*/ 78215 w 79187"/>
                <a:gd name="connsiteY2" fmla="*/ 78549 h 79187"/>
                <a:gd name="connsiteX3" fmla="*/ -972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638"/>
                  </a:moveTo>
                  <a:lnTo>
                    <a:pt x="78215" y="-638"/>
                  </a:lnTo>
                  <a:lnTo>
                    <a:pt x="78215" y="78549"/>
                  </a:lnTo>
                  <a:lnTo>
                    <a:pt x="-972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76028AE6-27BB-475D-A99A-C41DCC30A327}"/>
                </a:ext>
              </a:extLst>
            </p:cNvPr>
            <p:cNvSpPr/>
            <p:nvPr/>
          </p:nvSpPr>
          <p:spPr>
            <a:xfrm>
              <a:off x="6373165" y="2677371"/>
              <a:ext cx="79187" cy="79187"/>
            </a:xfrm>
            <a:custGeom>
              <a:avLst/>
              <a:gdLst>
                <a:gd name="connsiteX0" fmla="*/ -1083 w 79187"/>
                <a:gd name="connsiteY0" fmla="*/ -638 h 79187"/>
                <a:gd name="connsiteX1" fmla="*/ 78104 w 79187"/>
                <a:gd name="connsiteY1" fmla="*/ -638 h 79187"/>
                <a:gd name="connsiteX2" fmla="*/ 78104 w 79187"/>
                <a:gd name="connsiteY2" fmla="*/ 78549 h 79187"/>
                <a:gd name="connsiteX3" fmla="*/ -1083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638"/>
                  </a:moveTo>
                  <a:lnTo>
                    <a:pt x="78104" y="-638"/>
                  </a:lnTo>
                  <a:lnTo>
                    <a:pt x="78104" y="78549"/>
                  </a:lnTo>
                  <a:lnTo>
                    <a:pt x="-1083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825386EB-A25C-4EE2-BC68-D16083978A3F}"/>
                </a:ext>
              </a:extLst>
            </p:cNvPr>
            <p:cNvSpPr/>
            <p:nvPr/>
          </p:nvSpPr>
          <p:spPr>
            <a:xfrm>
              <a:off x="6452352" y="2677371"/>
              <a:ext cx="79187" cy="79187"/>
            </a:xfrm>
            <a:custGeom>
              <a:avLst/>
              <a:gdLst>
                <a:gd name="connsiteX0" fmla="*/ -1139 w 79187"/>
                <a:gd name="connsiteY0" fmla="*/ -638 h 79187"/>
                <a:gd name="connsiteX1" fmla="*/ 78048 w 79187"/>
                <a:gd name="connsiteY1" fmla="*/ -638 h 79187"/>
                <a:gd name="connsiteX2" fmla="*/ 78048 w 79187"/>
                <a:gd name="connsiteY2" fmla="*/ 78549 h 79187"/>
                <a:gd name="connsiteX3" fmla="*/ -1139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638"/>
                  </a:moveTo>
                  <a:lnTo>
                    <a:pt x="78048" y="-638"/>
                  </a:lnTo>
                  <a:lnTo>
                    <a:pt x="78048" y="78549"/>
                  </a:lnTo>
                  <a:lnTo>
                    <a:pt x="-1139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CF163AA4-29DF-44DA-8B37-CD72D5B88C9A}"/>
                </a:ext>
              </a:extLst>
            </p:cNvPr>
            <p:cNvSpPr/>
            <p:nvPr/>
          </p:nvSpPr>
          <p:spPr>
            <a:xfrm>
              <a:off x="6689914" y="2677371"/>
              <a:ext cx="79187" cy="79187"/>
            </a:xfrm>
            <a:custGeom>
              <a:avLst/>
              <a:gdLst>
                <a:gd name="connsiteX0" fmla="*/ -1306 w 79187"/>
                <a:gd name="connsiteY0" fmla="*/ -638 h 79187"/>
                <a:gd name="connsiteX1" fmla="*/ 77881 w 79187"/>
                <a:gd name="connsiteY1" fmla="*/ -638 h 79187"/>
                <a:gd name="connsiteX2" fmla="*/ 77881 w 79187"/>
                <a:gd name="connsiteY2" fmla="*/ 78549 h 79187"/>
                <a:gd name="connsiteX3" fmla="*/ -1306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638"/>
                  </a:moveTo>
                  <a:lnTo>
                    <a:pt x="77881" y="-638"/>
                  </a:lnTo>
                  <a:lnTo>
                    <a:pt x="77881" y="78549"/>
                  </a:lnTo>
                  <a:lnTo>
                    <a:pt x="-1306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F2FCF735-8BBA-4DA6-9734-38CDCA2F4259}"/>
                </a:ext>
              </a:extLst>
            </p:cNvPr>
            <p:cNvSpPr/>
            <p:nvPr/>
          </p:nvSpPr>
          <p:spPr>
            <a:xfrm>
              <a:off x="6769100" y="2677371"/>
              <a:ext cx="79187" cy="79187"/>
            </a:xfrm>
            <a:custGeom>
              <a:avLst/>
              <a:gdLst>
                <a:gd name="connsiteX0" fmla="*/ -1362 w 79187"/>
                <a:gd name="connsiteY0" fmla="*/ -638 h 79187"/>
                <a:gd name="connsiteX1" fmla="*/ 77825 w 79187"/>
                <a:gd name="connsiteY1" fmla="*/ -638 h 79187"/>
                <a:gd name="connsiteX2" fmla="*/ 77825 w 79187"/>
                <a:gd name="connsiteY2" fmla="*/ 78549 h 79187"/>
                <a:gd name="connsiteX3" fmla="*/ -1362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638"/>
                  </a:moveTo>
                  <a:lnTo>
                    <a:pt x="77825" y="-638"/>
                  </a:lnTo>
                  <a:lnTo>
                    <a:pt x="77825" y="78549"/>
                  </a:lnTo>
                  <a:lnTo>
                    <a:pt x="-1362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F32C24B5-70F5-4067-961D-F8DCC3B76F22}"/>
                </a:ext>
              </a:extLst>
            </p:cNvPr>
            <p:cNvSpPr/>
            <p:nvPr/>
          </p:nvSpPr>
          <p:spPr>
            <a:xfrm>
              <a:off x="6848288" y="2677371"/>
              <a:ext cx="79187" cy="79187"/>
            </a:xfrm>
            <a:custGeom>
              <a:avLst/>
              <a:gdLst>
                <a:gd name="connsiteX0" fmla="*/ -1417 w 79187"/>
                <a:gd name="connsiteY0" fmla="*/ -638 h 79187"/>
                <a:gd name="connsiteX1" fmla="*/ 77770 w 79187"/>
                <a:gd name="connsiteY1" fmla="*/ -638 h 79187"/>
                <a:gd name="connsiteX2" fmla="*/ 77770 w 79187"/>
                <a:gd name="connsiteY2" fmla="*/ 78549 h 79187"/>
                <a:gd name="connsiteX3" fmla="*/ -1417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638"/>
                  </a:moveTo>
                  <a:lnTo>
                    <a:pt x="77770" y="-638"/>
                  </a:lnTo>
                  <a:lnTo>
                    <a:pt x="77770" y="78549"/>
                  </a:lnTo>
                  <a:lnTo>
                    <a:pt x="-1417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5921B19A-7B87-434D-9F58-613FD4F354D2}"/>
                </a:ext>
              </a:extLst>
            </p:cNvPr>
            <p:cNvSpPr/>
            <p:nvPr/>
          </p:nvSpPr>
          <p:spPr>
            <a:xfrm>
              <a:off x="7006662" y="2677371"/>
              <a:ext cx="79187" cy="79187"/>
            </a:xfrm>
            <a:custGeom>
              <a:avLst/>
              <a:gdLst>
                <a:gd name="connsiteX0" fmla="*/ -1529 w 79187"/>
                <a:gd name="connsiteY0" fmla="*/ -638 h 79187"/>
                <a:gd name="connsiteX1" fmla="*/ 77658 w 79187"/>
                <a:gd name="connsiteY1" fmla="*/ -638 h 79187"/>
                <a:gd name="connsiteX2" fmla="*/ 77658 w 79187"/>
                <a:gd name="connsiteY2" fmla="*/ 78549 h 79187"/>
                <a:gd name="connsiteX3" fmla="*/ -1529 w 79187"/>
                <a:gd name="connsiteY3" fmla="*/ 7854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638"/>
                  </a:moveTo>
                  <a:lnTo>
                    <a:pt x="77658" y="-638"/>
                  </a:lnTo>
                  <a:lnTo>
                    <a:pt x="77658" y="78549"/>
                  </a:lnTo>
                  <a:lnTo>
                    <a:pt x="-1529" y="7854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8EA15186-F85E-4DE5-9C2F-B7D3860D28B0}"/>
                </a:ext>
              </a:extLst>
            </p:cNvPr>
            <p:cNvSpPr/>
            <p:nvPr/>
          </p:nvSpPr>
          <p:spPr>
            <a:xfrm>
              <a:off x="5106170" y="2756558"/>
              <a:ext cx="79187" cy="79187"/>
            </a:xfrm>
            <a:custGeom>
              <a:avLst/>
              <a:gdLst>
                <a:gd name="connsiteX0" fmla="*/ -192 w 79187"/>
                <a:gd name="connsiteY0" fmla="*/ -693 h 79187"/>
                <a:gd name="connsiteX1" fmla="*/ 78995 w 79187"/>
                <a:gd name="connsiteY1" fmla="*/ -693 h 79187"/>
                <a:gd name="connsiteX2" fmla="*/ 78995 w 79187"/>
                <a:gd name="connsiteY2" fmla="*/ 78494 h 79187"/>
                <a:gd name="connsiteX3" fmla="*/ -192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92" y="-693"/>
                  </a:moveTo>
                  <a:lnTo>
                    <a:pt x="78995" y="-693"/>
                  </a:lnTo>
                  <a:lnTo>
                    <a:pt x="78995" y="78494"/>
                  </a:lnTo>
                  <a:lnTo>
                    <a:pt x="-192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F694B2DC-6064-4119-B13E-F59C988B9D7A}"/>
                </a:ext>
              </a:extLst>
            </p:cNvPr>
            <p:cNvSpPr/>
            <p:nvPr/>
          </p:nvSpPr>
          <p:spPr>
            <a:xfrm>
              <a:off x="5264544" y="2756558"/>
              <a:ext cx="79187" cy="79187"/>
            </a:xfrm>
            <a:custGeom>
              <a:avLst/>
              <a:gdLst>
                <a:gd name="connsiteX0" fmla="*/ -304 w 79187"/>
                <a:gd name="connsiteY0" fmla="*/ -693 h 79187"/>
                <a:gd name="connsiteX1" fmla="*/ 78883 w 79187"/>
                <a:gd name="connsiteY1" fmla="*/ -693 h 79187"/>
                <a:gd name="connsiteX2" fmla="*/ 78883 w 79187"/>
                <a:gd name="connsiteY2" fmla="*/ 78494 h 79187"/>
                <a:gd name="connsiteX3" fmla="*/ -304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693"/>
                  </a:moveTo>
                  <a:lnTo>
                    <a:pt x="78883" y="-693"/>
                  </a:lnTo>
                  <a:lnTo>
                    <a:pt x="78883" y="78494"/>
                  </a:lnTo>
                  <a:lnTo>
                    <a:pt x="-304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77B49681-07E9-4A0F-94B0-71E048CF4430}"/>
                </a:ext>
              </a:extLst>
            </p:cNvPr>
            <p:cNvSpPr/>
            <p:nvPr/>
          </p:nvSpPr>
          <p:spPr>
            <a:xfrm>
              <a:off x="5343731" y="2756558"/>
              <a:ext cx="79187" cy="79187"/>
            </a:xfrm>
            <a:custGeom>
              <a:avLst/>
              <a:gdLst>
                <a:gd name="connsiteX0" fmla="*/ -359 w 79187"/>
                <a:gd name="connsiteY0" fmla="*/ -693 h 79187"/>
                <a:gd name="connsiteX1" fmla="*/ 78828 w 79187"/>
                <a:gd name="connsiteY1" fmla="*/ -693 h 79187"/>
                <a:gd name="connsiteX2" fmla="*/ 78828 w 79187"/>
                <a:gd name="connsiteY2" fmla="*/ 78494 h 79187"/>
                <a:gd name="connsiteX3" fmla="*/ -359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59" y="-693"/>
                  </a:moveTo>
                  <a:lnTo>
                    <a:pt x="78828" y="-693"/>
                  </a:lnTo>
                  <a:lnTo>
                    <a:pt x="78828" y="78494"/>
                  </a:lnTo>
                  <a:lnTo>
                    <a:pt x="-359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4DBB19EA-C268-4BD9-989B-3ACCB9F47B26}"/>
                </a:ext>
              </a:extLst>
            </p:cNvPr>
            <p:cNvSpPr/>
            <p:nvPr/>
          </p:nvSpPr>
          <p:spPr>
            <a:xfrm>
              <a:off x="5422918" y="2756558"/>
              <a:ext cx="79187" cy="79187"/>
            </a:xfrm>
            <a:custGeom>
              <a:avLst/>
              <a:gdLst>
                <a:gd name="connsiteX0" fmla="*/ -415 w 79187"/>
                <a:gd name="connsiteY0" fmla="*/ -693 h 79187"/>
                <a:gd name="connsiteX1" fmla="*/ 78772 w 79187"/>
                <a:gd name="connsiteY1" fmla="*/ -693 h 79187"/>
                <a:gd name="connsiteX2" fmla="*/ 78772 w 79187"/>
                <a:gd name="connsiteY2" fmla="*/ 78494 h 79187"/>
                <a:gd name="connsiteX3" fmla="*/ -415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15" y="-693"/>
                  </a:moveTo>
                  <a:lnTo>
                    <a:pt x="78772" y="-693"/>
                  </a:lnTo>
                  <a:lnTo>
                    <a:pt x="78772" y="78494"/>
                  </a:lnTo>
                  <a:lnTo>
                    <a:pt x="-415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5C4F258A-1E94-434F-84C6-5A719622F2D2}"/>
                </a:ext>
              </a:extLst>
            </p:cNvPr>
            <p:cNvSpPr/>
            <p:nvPr/>
          </p:nvSpPr>
          <p:spPr>
            <a:xfrm>
              <a:off x="5660479" y="2756558"/>
              <a:ext cx="79187" cy="79187"/>
            </a:xfrm>
            <a:custGeom>
              <a:avLst/>
              <a:gdLst>
                <a:gd name="connsiteX0" fmla="*/ -582 w 79187"/>
                <a:gd name="connsiteY0" fmla="*/ -693 h 79187"/>
                <a:gd name="connsiteX1" fmla="*/ 78605 w 79187"/>
                <a:gd name="connsiteY1" fmla="*/ -693 h 79187"/>
                <a:gd name="connsiteX2" fmla="*/ 78605 w 79187"/>
                <a:gd name="connsiteY2" fmla="*/ 78494 h 79187"/>
                <a:gd name="connsiteX3" fmla="*/ -582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82" y="-693"/>
                  </a:moveTo>
                  <a:lnTo>
                    <a:pt x="78605" y="-693"/>
                  </a:lnTo>
                  <a:lnTo>
                    <a:pt x="78605" y="78494"/>
                  </a:lnTo>
                  <a:lnTo>
                    <a:pt x="-582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5B877EC6-BAE0-472B-8F6D-7B3F371112C9}"/>
                </a:ext>
              </a:extLst>
            </p:cNvPr>
            <p:cNvSpPr/>
            <p:nvPr/>
          </p:nvSpPr>
          <p:spPr>
            <a:xfrm>
              <a:off x="5818854" y="2756558"/>
              <a:ext cx="79187" cy="79187"/>
            </a:xfrm>
            <a:custGeom>
              <a:avLst/>
              <a:gdLst>
                <a:gd name="connsiteX0" fmla="*/ -693 w 79187"/>
                <a:gd name="connsiteY0" fmla="*/ -693 h 79187"/>
                <a:gd name="connsiteX1" fmla="*/ 78494 w 79187"/>
                <a:gd name="connsiteY1" fmla="*/ -693 h 79187"/>
                <a:gd name="connsiteX2" fmla="*/ 78494 w 79187"/>
                <a:gd name="connsiteY2" fmla="*/ 78494 h 79187"/>
                <a:gd name="connsiteX3" fmla="*/ -693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693"/>
                  </a:moveTo>
                  <a:lnTo>
                    <a:pt x="78494" y="-693"/>
                  </a:lnTo>
                  <a:lnTo>
                    <a:pt x="78494" y="78494"/>
                  </a:lnTo>
                  <a:lnTo>
                    <a:pt x="-693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4DE4A523-B732-44E3-93B3-8103836A4DB2}"/>
                </a:ext>
              </a:extLst>
            </p:cNvPr>
            <p:cNvSpPr/>
            <p:nvPr/>
          </p:nvSpPr>
          <p:spPr>
            <a:xfrm>
              <a:off x="6293978" y="2756558"/>
              <a:ext cx="79187" cy="79187"/>
            </a:xfrm>
            <a:custGeom>
              <a:avLst/>
              <a:gdLst>
                <a:gd name="connsiteX0" fmla="*/ -1028 w 79187"/>
                <a:gd name="connsiteY0" fmla="*/ -693 h 79187"/>
                <a:gd name="connsiteX1" fmla="*/ 78159 w 79187"/>
                <a:gd name="connsiteY1" fmla="*/ -693 h 79187"/>
                <a:gd name="connsiteX2" fmla="*/ 78159 w 79187"/>
                <a:gd name="connsiteY2" fmla="*/ 78494 h 79187"/>
                <a:gd name="connsiteX3" fmla="*/ -1028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693"/>
                  </a:moveTo>
                  <a:lnTo>
                    <a:pt x="78159" y="-693"/>
                  </a:lnTo>
                  <a:lnTo>
                    <a:pt x="78159" y="78494"/>
                  </a:lnTo>
                  <a:lnTo>
                    <a:pt x="-1028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0B36042A-D358-4811-B712-7EF6FF450FD4}"/>
                </a:ext>
              </a:extLst>
            </p:cNvPr>
            <p:cNvSpPr/>
            <p:nvPr/>
          </p:nvSpPr>
          <p:spPr>
            <a:xfrm>
              <a:off x="6373165" y="2756558"/>
              <a:ext cx="79187" cy="79187"/>
            </a:xfrm>
            <a:custGeom>
              <a:avLst/>
              <a:gdLst>
                <a:gd name="connsiteX0" fmla="*/ -1083 w 79187"/>
                <a:gd name="connsiteY0" fmla="*/ -693 h 79187"/>
                <a:gd name="connsiteX1" fmla="*/ 78104 w 79187"/>
                <a:gd name="connsiteY1" fmla="*/ -693 h 79187"/>
                <a:gd name="connsiteX2" fmla="*/ 78104 w 79187"/>
                <a:gd name="connsiteY2" fmla="*/ 78494 h 79187"/>
                <a:gd name="connsiteX3" fmla="*/ -1083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693"/>
                  </a:moveTo>
                  <a:lnTo>
                    <a:pt x="78104" y="-693"/>
                  </a:lnTo>
                  <a:lnTo>
                    <a:pt x="78104" y="78494"/>
                  </a:lnTo>
                  <a:lnTo>
                    <a:pt x="-1083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D61A8A81-18BD-4BC0-A54A-12D41AF1A27A}"/>
                </a:ext>
              </a:extLst>
            </p:cNvPr>
            <p:cNvSpPr/>
            <p:nvPr/>
          </p:nvSpPr>
          <p:spPr>
            <a:xfrm>
              <a:off x="6452352" y="2756558"/>
              <a:ext cx="79187" cy="79187"/>
            </a:xfrm>
            <a:custGeom>
              <a:avLst/>
              <a:gdLst>
                <a:gd name="connsiteX0" fmla="*/ -1139 w 79187"/>
                <a:gd name="connsiteY0" fmla="*/ -693 h 79187"/>
                <a:gd name="connsiteX1" fmla="*/ 78048 w 79187"/>
                <a:gd name="connsiteY1" fmla="*/ -693 h 79187"/>
                <a:gd name="connsiteX2" fmla="*/ 78048 w 79187"/>
                <a:gd name="connsiteY2" fmla="*/ 78494 h 79187"/>
                <a:gd name="connsiteX3" fmla="*/ -1139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693"/>
                  </a:moveTo>
                  <a:lnTo>
                    <a:pt x="78048" y="-693"/>
                  </a:lnTo>
                  <a:lnTo>
                    <a:pt x="78048" y="78494"/>
                  </a:lnTo>
                  <a:lnTo>
                    <a:pt x="-1139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8C7FD958-BB77-4099-B832-F2E017D04F9D}"/>
                </a:ext>
              </a:extLst>
            </p:cNvPr>
            <p:cNvSpPr/>
            <p:nvPr/>
          </p:nvSpPr>
          <p:spPr>
            <a:xfrm>
              <a:off x="6610726" y="2756558"/>
              <a:ext cx="79187" cy="79187"/>
            </a:xfrm>
            <a:custGeom>
              <a:avLst/>
              <a:gdLst>
                <a:gd name="connsiteX0" fmla="*/ -1250 w 79187"/>
                <a:gd name="connsiteY0" fmla="*/ -693 h 79187"/>
                <a:gd name="connsiteX1" fmla="*/ 77937 w 79187"/>
                <a:gd name="connsiteY1" fmla="*/ -693 h 79187"/>
                <a:gd name="connsiteX2" fmla="*/ 77937 w 79187"/>
                <a:gd name="connsiteY2" fmla="*/ 78494 h 79187"/>
                <a:gd name="connsiteX3" fmla="*/ -1250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693"/>
                  </a:moveTo>
                  <a:lnTo>
                    <a:pt x="77937" y="-693"/>
                  </a:lnTo>
                  <a:lnTo>
                    <a:pt x="77937" y="78494"/>
                  </a:lnTo>
                  <a:lnTo>
                    <a:pt x="-1250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386B58B6-7E2C-4514-B60E-5F3052482D31}"/>
                </a:ext>
              </a:extLst>
            </p:cNvPr>
            <p:cNvSpPr/>
            <p:nvPr/>
          </p:nvSpPr>
          <p:spPr>
            <a:xfrm>
              <a:off x="6689914" y="2756558"/>
              <a:ext cx="79187" cy="79187"/>
            </a:xfrm>
            <a:custGeom>
              <a:avLst/>
              <a:gdLst>
                <a:gd name="connsiteX0" fmla="*/ -1306 w 79187"/>
                <a:gd name="connsiteY0" fmla="*/ -693 h 79187"/>
                <a:gd name="connsiteX1" fmla="*/ 77881 w 79187"/>
                <a:gd name="connsiteY1" fmla="*/ -693 h 79187"/>
                <a:gd name="connsiteX2" fmla="*/ 77881 w 79187"/>
                <a:gd name="connsiteY2" fmla="*/ 78494 h 79187"/>
                <a:gd name="connsiteX3" fmla="*/ -1306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693"/>
                  </a:moveTo>
                  <a:lnTo>
                    <a:pt x="77881" y="-693"/>
                  </a:lnTo>
                  <a:lnTo>
                    <a:pt x="77881" y="78494"/>
                  </a:lnTo>
                  <a:lnTo>
                    <a:pt x="-1306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60B82F93-5B7B-4BED-A0EF-D651B612649A}"/>
                </a:ext>
              </a:extLst>
            </p:cNvPr>
            <p:cNvSpPr/>
            <p:nvPr/>
          </p:nvSpPr>
          <p:spPr>
            <a:xfrm>
              <a:off x="7006662" y="2756558"/>
              <a:ext cx="79187" cy="79187"/>
            </a:xfrm>
            <a:custGeom>
              <a:avLst/>
              <a:gdLst>
                <a:gd name="connsiteX0" fmla="*/ -1529 w 79187"/>
                <a:gd name="connsiteY0" fmla="*/ -693 h 79187"/>
                <a:gd name="connsiteX1" fmla="*/ 77658 w 79187"/>
                <a:gd name="connsiteY1" fmla="*/ -693 h 79187"/>
                <a:gd name="connsiteX2" fmla="*/ 77658 w 79187"/>
                <a:gd name="connsiteY2" fmla="*/ 78494 h 79187"/>
                <a:gd name="connsiteX3" fmla="*/ -1529 w 79187"/>
                <a:gd name="connsiteY3" fmla="*/ 7849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693"/>
                  </a:moveTo>
                  <a:lnTo>
                    <a:pt x="77658" y="-693"/>
                  </a:lnTo>
                  <a:lnTo>
                    <a:pt x="77658" y="78494"/>
                  </a:lnTo>
                  <a:lnTo>
                    <a:pt x="-1529" y="7849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14FA5D23-0ACF-44F1-8CA6-66B41BA74004}"/>
                </a:ext>
              </a:extLst>
            </p:cNvPr>
            <p:cNvSpPr/>
            <p:nvPr/>
          </p:nvSpPr>
          <p:spPr>
            <a:xfrm>
              <a:off x="5185357" y="2835746"/>
              <a:ext cx="79187" cy="79187"/>
            </a:xfrm>
            <a:custGeom>
              <a:avLst/>
              <a:gdLst>
                <a:gd name="connsiteX0" fmla="*/ -248 w 79187"/>
                <a:gd name="connsiteY0" fmla="*/ -749 h 79187"/>
                <a:gd name="connsiteX1" fmla="*/ 78939 w 79187"/>
                <a:gd name="connsiteY1" fmla="*/ -749 h 79187"/>
                <a:gd name="connsiteX2" fmla="*/ 78939 w 79187"/>
                <a:gd name="connsiteY2" fmla="*/ 78438 h 79187"/>
                <a:gd name="connsiteX3" fmla="*/ -248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248" y="-749"/>
                  </a:moveTo>
                  <a:lnTo>
                    <a:pt x="78939" y="-749"/>
                  </a:lnTo>
                  <a:lnTo>
                    <a:pt x="78939" y="78438"/>
                  </a:lnTo>
                  <a:lnTo>
                    <a:pt x="-248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9C295577-4286-450A-8DCE-C0C29FAF840E}"/>
                </a:ext>
              </a:extLst>
            </p:cNvPr>
            <p:cNvSpPr/>
            <p:nvPr/>
          </p:nvSpPr>
          <p:spPr>
            <a:xfrm>
              <a:off x="5264544" y="2835746"/>
              <a:ext cx="79187" cy="79187"/>
            </a:xfrm>
            <a:custGeom>
              <a:avLst/>
              <a:gdLst>
                <a:gd name="connsiteX0" fmla="*/ -304 w 79187"/>
                <a:gd name="connsiteY0" fmla="*/ -749 h 79187"/>
                <a:gd name="connsiteX1" fmla="*/ 78883 w 79187"/>
                <a:gd name="connsiteY1" fmla="*/ -749 h 79187"/>
                <a:gd name="connsiteX2" fmla="*/ 78883 w 79187"/>
                <a:gd name="connsiteY2" fmla="*/ 78438 h 79187"/>
                <a:gd name="connsiteX3" fmla="*/ -304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749"/>
                  </a:moveTo>
                  <a:lnTo>
                    <a:pt x="78883" y="-749"/>
                  </a:lnTo>
                  <a:lnTo>
                    <a:pt x="78883" y="78438"/>
                  </a:lnTo>
                  <a:lnTo>
                    <a:pt x="-304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ABD7C572-9CD5-4826-BEB2-405D7576DEE7}"/>
                </a:ext>
              </a:extLst>
            </p:cNvPr>
            <p:cNvSpPr/>
            <p:nvPr/>
          </p:nvSpPr>
          <p:spPr>
            <a:xfrm>
              <a:off x="5502105" y="2835746"/>
              <a:ext cx="79187" cy="79187"/>
            </a:xfrm>
            <a:custGeom>
              <a:avLst/>
              <a:gdLst>
                <a:gd name="connsiteX0" fmla="*/ -471 w 79187"/>
                <a:gd name="connsiteY0" fmla="*/ -749 h 79187"/>
                <a:gd name="connsiteX1" fmla="*/ 78716 w 79187"/>
                <a:gd name="connsiteY1" fmla="*/ -749 h 79187"/>
                <a:gd name="connsiteX2" fmla="*/ 78716 w 79187"/>
                <a:gd name="connsiteY2" fmla="*/ 78438 h 79187"/>
                <a:gd name="connsiteX3" fmla="*/ -471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71" y="-749"/>
                  </a:moveTo>
                  <a:lnTo>
                    <a:pt x="78716" y="-749"/>
                  </a:lnTo>
                  <a:lnTo>
                    <a:pt x="78716" y="78438"/>
                  </a:lnTo>
                  <a:lnTo>
                    <a:pt x="-471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2B02AE4C-6C61-4B15-B8B8-D80AE5893C85}"/>
                </a:ext>
              </a:extLst>
            </p:cNvPr>
            <p:cNvSpPr/>
            <p:nvPr/>
          </p:nvSpPr>
          <p:spPr>
            <a:xfrm>
              <a:off x="5581293" y="2835746"/>
              <a:ext cx="79187" cy="79187"/>
            </a:xfrm>
            <a:custGeom>
              <a:avLst/>
              <a:gdLst>
                <a:gd name="connsiteX0" fmla="*/ -526 w 79187"/>
                <a:gd name="connsiteY0" fmla="*/ -749 h 79187"/>
                <a:gd name="connsiteX1" fmla="*/ 78661 w 79187"/>
                <a:gd name="connsiteY1" fmla="*/ -749 h 79187"/>
                <a:gd name="connsiteX2" fmla="*/ 78661 w 79187"/>
                <a:gd name="connsiteY2" fmla="*/ 78438 h 79187"/>
                <a:gd name="connsiteX3" fmla="*/ -526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26" y="-749"/>
                  </a:moveTo>
                  <a:lnTo>
                    <a:pt x="78661" y="-749"/>
                  </a:lnTo>
                  <a:lnTo>
                    <a:pt x="78661" y="78438"/>
                  </a:lnTo>
                  <a:lnTo>
                    <a:pt x="-526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4A17A402-1349-47E6-90C3-ACC219E9E8D8}"/>
                </a:ext>
              </a:extLst>
            </p:cNvPr>
            <p:cNvSpPr/>
            <p:nvPr/>
          </p:nvSpPr>
          <p:spPr>
            <a:xfrm>
              <a:off x="5660479" y="2835746"/>
              <a:ext cx="79187" cy="79187"/>
            </a:xfrm>
            <a:custGeom>
              <a:avLst/>
              <a:gdLst>
                <a:gd name="connsiteX0" fmla="*/ -582 w 79187"/>
                <a:gd name="connsiteY0" fmla="*/ -749 h 79187"/>
                <a:gd name="connsiteX1" fmla="*/ 78605 w 79187"/>
                <a:gd name="connsiteY1" fmla="*/ -749 h 79187"/>
                <a:gd name="connsiteX2" fmla="*/ 78605 w 79187"/>
                <a:gd name="connsiteY2" fmla="*/ 78438 h 79187"/>
                <a:gd name="connsiteX3" fmla="*/ -582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82" y="-749"/>
                  </a:moveTo>
                  <a:lnTo>
                    <a:pt x="78605" y="-749"/>
                  </a:lnTo>
                  <a:lnTo>
                    <a:pt x="78605" y="78438"/>
                  </a:lnTo>
                  <a:lnTo>
                    <a:pt x="-582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410DEE15-3723-490A-A58E-46E408E55D02}"/>
                </a:ext>
              </a:extLst>
            </p:cNvPr>
            <p:cNvSpPr/>
            <p:nvPr/>
          </p:nvSpPr>
          <p:spPr>
            <a:xfrm>
              <a:off x="5739667" y="2835746"/>
              <a:ext cx="79187" cy="79187"/>
            </a:xfrm>
            <a:custGeom>
              <a:avLst/>
              <a:gdLst>
                <a:gd name="connsiteX0" fmla="*/ -638 w 79187"/>
                <a:gd name="connsiteY0" fmla="*/ -749 h 79187"/>
                <a:gd name="connsiteX1" fmla="*/ 78549 w 79187"/>
                <a:gd name="connsiteY1" fmla="*/ -749 h 79187"/>
                <a:gd name="connsiteX2" fmla="*/ 78549 w 79187"/>
                <a:gd name="connsiteY2" fmla="*/ 78438 h 79187"/>
                <a:gd name="connsiteX3" fmla="*/ -638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749"/>
                  </a:moveTo>
                  <a:lnTo>
                    <a:pt x="78549" y="-749"/>
                  </a:lnTo>
                  <a:lnTo>
                    <a:pt x="78549" y="78438"/>
                  </a:lnTo>
                  <a:lnTo>
                    <a:pt x="-638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A21FCD14-2C92-4DC8-AF60-61D58A0C59C0}"/>
                </a:ext>
              </a:extLst>
            </p:cNvPr>
            <p:cNvSpPr/>
            <p:nvPr/>
          </p:nvSpPr>
          <p:spPr>
            <a:xfrm>
              <a:off x="6135603" y="2835746"/>
              <a:ext cx="79187" cy="79187"/>
            </a:xfrm>
            <a:custGeom>
              <a:avLst/>
              <a:gdLst>
                <a:gd name="connsiteX0" fmla="*/ -916 w 79187"/>
                <a:gd name="connsiteY0" fmla="*/ -749 h 79187"/>
                <a:gd name="connsiteX1" fmla="*/ 78271 w 79187"/>
                <a:gd name="connsiteY1" fmla="*/ -749 h 79187"/>
                <a:gd name="connsiteX2" fmla="*/ 78271 w 79187"/>
                <a:gd name="connsiteY2" fmla="*/ 78438 h 79187"/>
                <a:gd name="connsiteX3" fmla="*/ -916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749"/>
                  </a:moveTo>
                  <a:lnTo>
                    <a:pt x="78271" y="-749"/>
                  </a:lnTo>
                  <a:lnTo>
                    <a:pt x="78271" y="78438"/>
                  </a:lnTo>
                  <a:lnTo>
                    <a:pt x="-916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13131D37-952C-4E42-970A-6D996FC16F12}"/>
                </a:ext>
              </a:extLst>
            </p:cNvPr>
            <p:cNvSpPr/>
            <p:nvPr/>
          </p:nvSpPr>
          <p:spPr>
            <a:xfrm>
              <a:off x="6214791" y="2835746"/>
              <a:ext cx="79187" cy="79187"/>
            </a:xfrm>
            <a:custGeom>
              <a:avLst/>
              <a:gdLst>
                <a:gd name="connsiteX0" fmla="*/ -972 w 79187"/>
                <a:gd name="connsiteY0" fmla="*/ -749 h 79187"/>
                <a:gd name="connsiteX1" fmla="*/ 78215 w 79187"/>
                <a:gd name="connsiteY1" fmla="*/ -749 h 79187"/>
                <a:gd name="connsiteX2" fmla="*/ 78215 w 79187"/>
                <a:gd name="connsiteY2" fmla="*/ 78438 h 79187"/>
                <a:gd name="connsiteX3" fmla="*/ -972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749"/>
                  </a:moveTo>
                  <a:lnTo>
                    <a:pt x="78215" y="-749"/>
                  </a:lnTo>
                  <a:lnTo>
                    <a:pt x="78215" y="78438"/>
                  </a:lnTo>
                  <a:lnTo>
                    <a:pt x="-972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E7C64111-1822-41A7-B76A-8C3605957618}"/>
                </a:ext>
              </a:extLst>
            </p:cNvPr>
            <p:cNvSpPr/>
            <p:nvPr/>
          </p:nvSpPr>
          <p:spPr>
            <a:xfrm>
              <a:off x="6769100" y="2835746"/>
              <a:ext cx="79187" cy="79187"/>
            </a:xfrm>
            <a:custGeom>
              <a:avLst/>
              <a:gdLst>
                <a:gd name="connsiteX0" fmla="*/ -1362 w 79187"/>
                <a:gd name="connsiteY0" fmla="*/ -749 h 79187"/>
                <a:gd name="connsiteX1" fmla="*/ 77825 w 79187"/>
                <a:gd name="connsiteY1" fmla="*/ -749 h 79187"/>
                <a:gd name="connsiteX2" fmla="*/ 77825 w 79187"/>
                <a:gd name="connsiteY2" fmla="*/ 78438 h 79187"/>
                <a:gd name="connsiteX3" fmla="*/ -1362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749"/>
                  </a:moveTo>
                  <a:lnTo>
                    <a:pt x="77825" y="-749"/>
                  </a:lnTo>
                  <a:lnTo>
                    <a:pt x="77825" y="78438"/>
                  </a:lnTo>
                  <a:lnTo>
                    <a:pt x="-1362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A0DA14EE-EB90-4E95-90E7-02D910B890FE}"/>
                </a:ext>
              </a:extLst>
            </p:cNvPr>
            <p:cNvSpPr/>
            <p:nvPr/>
          </p:nvSpPr>
          <p:spPr>
            <a:xfrm>
              <a:off x="6848288" y="2835746"/>
              <a:ext cx="79187" cy="79187"/>
            </a:xfrm>
            <a:custGeom>
              <a:avLst/>
              <a:gdLst>
                <a:gd name="connsiteX0" fmla="*/ -1417 w 79187"/>
                <a:gd name="connsiteY0" fmla="*/ -749 h 79187"/>
                <a:gd name="connsiteX1" fmla="*/ 77770 w 79187"/>
                <a:gd name="connsiteY1" fmla="*/ -749 h 79187"/>
                <a:gd name="connsiteX2" fmla="*/ 77770 w 79187"/>
                <a:gd name="connsiteY2" fmla="*/ 78438 h 79187"/>
                <a:gd name="connsiteX3" fmla="*/ -1417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749"/>
                  </a:moveTo>
                  <a:lnTo>
                    <a:pt x="77770" y="-749"/>
                  </a:lnTo>
                  <a:lnTo>
                    <a:pt x="77770" y="78438"/>
                  </a:lnTo>
                  <a:lnTo>
                    <a:pt x="-1417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F16B5B66-D661-4B77-8BB2-3B2B1B9DA241}"/>
                </a:ext>
              </a:extLst>
            </p:cNvPr>
            <p:cNvSpPr/>
            <p:nvPr/>
          </p:nvSpPr>
          <p:spPr>
            <a:xfrm>
              <a:off x="6927475" y="2835746"/>
              <a:ext cx="79187" cy="79187"/>
            </a:xfrm>
            <a:custGeom>
              <a:avLst/>
              <a:gdLst>
                <a:gd name="connsiteX0" fmla="*/ -1473 w 79187"/>
                <a:gd name="connsiteY0" fmla="*/ -749 h 79187"/>
                <a:gd name="connsiteX1" fmla="*/ 77714 w 79187"/>
                <a:gd name="connsiteY1" fmla="*/ -749 h 79187"/>
                <a:gd name="connsiteX2" fmla="*/ 77714 w 79187"/>
                <a:gd name="connsiteY2" fmla="*/ 78438 h 79187"/>
                <a:gd name="connsiteX3" fmla="*/ -1473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749"/>
                  </a:moveTo>
                  <a:lnTo>
                    <a:pt x="77714" y="-749"/>
                  </a:lnTo>
                  <a:lnTo>
                    <a:pt x="77714" y="78438"/>
                  </a:lnTo>
                  <a:lnTo>
                    <a:pt x="-1473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D1C883C3-2AF5-4834-AE1B-40154FEC5274}"/>
                </a:ext>
              </a:extLst>
            </p:cNvPr>
            <p:cNvSpPr/>
            <p:nvPr/>
          </p:nvSpPr>
          <p:spPr>
            <a:xfrm>
              <a:off x="7006662" y="2835746"/>
              <a:ext cx="79187" cy="79187"/>
            </a:xfrm>
            <a:custGeom>
              <a:avLst/>
              <a:gdLst>
                <a:gd name="connsiteX0" fmla="*/ -1529 w 79187"/>
                <a:gd name="connsiteY0" fmla="*/ -749 h 79187"/>
                <a:gd name="connsiteX1" fmla="*/ 77658 w 79187"/>
                <a:gd name="connsiteY1" fmla="*/ -749 h 79187"/>
                <a:gd name="connsiteX2" fmla="*/ 77658 w 79187"/>
                <a:gd name="connsiteY2" fmla="*/ 78438 h 79187"/>
                <a:gd name="connsiteX3" fmla="*/ -1529 w 79187"/>
                <a:gd name="connsiteY3" fmla="*/ 7843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749"/>
                  </a:moveTo>
                  <a:lnTo>
                    <a:pt x="77658" y="-749"/>
                  </a:lnTo>
                  <a:lnTo>
                    <a:pt x="77658" y="78438"/>
                  </a:lnTo>
                  <a:lnTo>
                    <a:pt x="-1529" y="7843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3E184FA4-A978-4350-9262-131CC0617B58}"/>
                </a:ext>
              </a:extLst>
            </p:cNvPr>
            <p:cNvSpPr/>
            <p:nvPr/>
          </p:nvSpPr>
          <p:spPr>
            <a:xfrm>
              <a:off x="5106170" y="2914932"/>
              <a:ext cx="79187" cy="79187"/>
            </a:xfrm>
            <a:custGeom>
              <a:avLst/>
              <a:gdLst>
                <a:gd name="connsiteX0" fmla="*/ -192 w 79187"/>
                <a:gd name="connsiteY0" fmla="*/ -805 h 79187"/>
                <a:gd name="connsiteX1" fmla="*/ 78995 w 79187"/>
                <a:gd name="connsiteY1" fmla="*/ -805 h 79187"/>
                <a:gd name="connsiteX2" fmla="*/ 78995 w 79187"/>
                <a:gd name="connsiteY2" fmla="*/ 78382 h 79187"/>
                <a:gd name="connsiteX3" fmla="*/ -192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92" y="-805"/>
                  </a:moveTo>
                  <a:lnTo>
                    <a:pt x="78995" y="-805"/>
                  </a:lnTo>
                  <a:lnTo>
                    <a:pt x="78995" y="78382"/>
                  </a:lnTo>
                  <a:lnTo>
                    <a:pt x="-192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4618FC0E-0D1B-4043-8FE9-06EED18A08AC}"/>
                </a:ext>
              </a:extLst>
            </p:cNvPr>
            <p:cNvSpPr/>
            <p:nvPr/>
          </p:nvSpPr>
          <p:spPr>
            <a:xfrm>
              <a:off x="5343731" y="2914932"/>
              <a:ext cx="79187" cy="79187"/>
            </a:xfrm>
            <a:custGeom>
              <a:avLst/>
              <a:gdLst>
                <a:gd name="connsiteX0" fmla="*/ -359 w 79187"/>
                <a:gd name="connsiteY0" fmla="*/ -805 h 79187"/>
                <a:gd name="connsiteX1" fmla="*/ 78828 w 79187"/>
                <a:gd name="connsiteY1" fmla="*/ -805 h 79187"/>
                <a:gd name="connsiteX2" fmla="*/ 78828 w 79187"/>
                <a:gd name="connsiteY2" fmla="*/ 78382 h 79187"/>
                <a:gd name="connsiteX3" fmla="*/ -359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59" y="-805"/>
                  </a:moveTo>
                  <a:lnTo>
                    <a:pt x="78828" y="-805"/>
                  </a:lnTo>
                  <a:lnTo>
                    <a:pt x="78828" y="78382"/>
                  </a:lnTo>
                  <a:lnTo>
                    <a:pt x="-359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529690FD-5D31-4C68-8925-AF0F85FFD10A}"/>
                </a:ext>
              </a:extLst>
            </p:cNvPr>
            <p:cNvSpPr/>
            <p:nvPr/>
          </p:nvSpPr>
          <p:spPr>
            <a:xfrm>
              <a:off x="5422918" y="2914932"/>
              <a:ext cx="79187" cy="79187"/>
            </a:xfrm>
            <a:custGeom>
              <a:avLst/>
              <a:gdLst>
                <a:gd name="connsiteX0" fmla="*/ -415 w 79187"/>
                <a:gd name="connsiteY0" fmla="*/ -805 h 79187"/>
                <a:gd name="connsiteX1" fmla="*/ 78772 w 79187"/>
                <a:gd name="connsiteY1" fmla="*/ -805 h 79187"/>
                <a:gd name="connsiteX2" fmla="*/ 78772 w 79187"/>
                <a:gd name="connsiteY2" fmla="*/ 78382 h 79187"/>
                <a:gd name="connsiteX3" fmla="*/ -415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15" y="-805"/>
                  </a:moveTo>
                  <a:lnTo>
                    <a:pt x="78772" y="-805"/>
                  </a:lnTo>
                  <a:lnTo>
                    <a:pt x="78772" y="78382"/>
                  </a:lnTo>
                  <a:lnTo>
                    <a:pt x="-415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AF70C87C-8391-4DF6-B326-EAD129F3D2DC}"/>
                </a:ext>
              </a:extLst>
            </p:cNvPr>
            <p:cNvSpPr/>
            <p:nvPr/>
          </p:nvSpPr>
          <p:spPr>
            <a:xfrm>
              <a:off x="5502105" y="2914932"/>
              <a:ext cx="79187" cy="79187"/>
            </a:xfrm>
            <a:custGeom>
              <a:avLst/>
              <a:gdLst>
                <a:gd name="connsiteX0" fmla="*/ -471 w 79187"/>
                <a:gd name="connsiteY0" fmla="*/ -805 h 79187"/>
                <a:gd name="connsiteX1" fmla="*/ 78716 w 79187"/>
                <a:gd name="connsiteY1" fmla="*/ -805 h 79187"/>
                <a:gd name="connsiteX2" fmla="*/ 78716 w 79187"/>
                <a:gd name="connsiteY2" fmla="*/ 78382 h 79187"/>
                <a:gd name="connsiteX3" fmla="*/ -471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71" y="-805"/>
                  </a:moveTo>
                  <a:lnTo>
                    <a:pt x="78716" y="-805"/>
                  </a:lnTo>
                  <a:lnTo>
                    <a:pt x="78716" y="78382"/>
                  </a:lnTo>
                  <a:lnTo>
                    <a:pt x="-471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29D0F842-B7FE-415C-8D17-28029C3A12CA}"/>
                </a:ext>
              </a:extLst>
            </p:cNvPr>
            <p:cNvSpPr/>
            <p:nvPr/>
          </p:nvSpPr>
          <p:spPr>
            <a:xfrm>
              <a:off x="5660479" y="2914932"/>
              <a:ext cx="79187" cy="79187"/>
            </a:xfrm>
            <a:custGeom>
              <a:avLst/>
              <a:gdLst>
                <a:gd name="connsiteX0" fmla="*/ -582 w 79187"/>
                <a:gd name="connsiteY0" fmla="*/ -805 h 79187"/>
                <a:gd name="connsiteX1" fmla="*/ 78605 w 79187"/>
                <a:gd name="connsiteY1" fmla="*/ -805 h 79187"/>
                <a:gd name="connsiteX2" fmla="*/ 78605 w 79187"/>
                <a:gd name="connsiteY2" fmla="*/ 78382 h 79187"/>
                <a:gd name="connsiteX3" fmla="*/ -582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82" y="-805"/>
                  </a:moveTo>
                  <a:lnTo>
                    <a:pt x="78605" y="-805"/>
                  </a:lnTo>
                  <a:lnTo>
                    <a:pt x="78605" y="78382"/>
                  </a:lnTo>
                  <a:lnTo>
                    <a:pt x="-582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C2779250-3FB0-4410-B6B1-BFFAC408E5FA}"/>
                </a:ext>
              </a:extLst>
            </p:cNvPr>
            <p:cNvSpPr/>
            <p:nvPr/>
          </p:nvSpPr>
          <p:spPr>
            <a:xfrm>
              <a:off x="5739667" y="2914932"/>
              <a:ext cx="79187" cy="79187"/>
            </a:xfrm>
            <a:custGeom>
              <a:avLst/>
              <a:gdLst>
                <a:gd name="connsiteX0" fmla="*/ -638 w 79187"/>
                <a:gd name="connsiteY0" fmla="*/ -805 h 79187"/>
                <a:gd name="connsiteX1" fmla="*/ 78549 w 79187"/>
                <a:gd name="connsiteY1" fmla="*/ -805 h 79187"/>
                <a:gd name="connsiteX2" fmla="*/ 78549 w 79187"/>
                <a:gd name="connsiteY2" fmla="*/ 78382 h 79187"/>
                <a:gd name="connsiteX3" fmla="*/ -638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805"/>
                  </a:moveTo>
                  <a:lnTo>
                    <a:pt x="78549" y="-805"/>
                  </a:lnTo>
                  <a:lnTo>
                    <a:pt x="78549" y="78382"/>
                  </a:lnTo>
                  <a:lnTo>
                    <a:pt x="-638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5869BB7F-FB23-4304-85FD-2C128BE1EC22}"/>
                </a:ext>
              </a:extLst>
            </p:cNvPr>
            <p:cNvSpPr/>
            <p:nvPr/>
          </p:nvSpPr>
          <p:spPr>
            <a:xfrm>
              <a:off x="5977228" y="2914932"/>
              <a:ext cx="79187" cy="79187"/>
            </a:xfrm>
            <a:custGeom>
              <a:avLst/>
              <a:gdLst>
                <a:gd name="connsiteX0" fmla="*/ -805 w 79187"/>
                <a:gd name="connsiteY0" fmla="*/ -805 h 79187"/>
                <a:gd name="connsiteX1" fmla="*/ 78382 w 79187"/>
                <a:gd name="connsiteY1" fmla="*/ -805 h 79187"/>
                <a:gd name="connsiteX2" fmla="*/ 78382 w 79187"/>
                <a:gd name="connsiteY2" fmla="*/ 78382 h 79187"/>
                <a:gd name="connsiteX3" fmla="*/ -805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805"/>
                  </a:moveTo>
                  <a:lnTo>
                    <a:pt x="78382" y="-805"/>
                  </a:lnTo>
                  <a:lnTo>
                    <a:pt x="78382" y="78382"/>
                  </a:lnTo>
                  <a:lnTo>
                    <a:pt x="-805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id="{8C772481-9F4E-44CF-9695-741CCC03658D}"/>
                </a:ext>
              </a:extLst>
            </p:cNvPr>
            <p:cNvSpPr/>
            <p:nvPr/>
          </p:nvSpPr>
          <p:spPr>
            <a:xfrm>
              <a:off x="6056415" y="2914932"/>
              <a:ext cx="79187" cy="79187"/>
            </a:xfrm>
            <a:custGeom>
              <a:avLst/>
              <a:gdLst>
                <a:gd name="connsiteX0" fmla="*/ -861 w 79187"/>
                <a:gd name="connsiteY0" fmla="*/ -805 h 79187"/>
                <a:gd name="connsiteX1" fmla="*/ 78327 w 79187"/>
                <a:gd name="connsiteY1" fmla="*/ -805 h 79187"/>
                <a:gd name="connsiteX2" fmla="*/ 78327 w 79187"/>
                <a:gd name="connsiteY2" fmla="*/ 78382 h 79187"/>
                <a:gd name="connsiteX3" fmla="*/ -861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805"/>
                  </a:moveTo>
                  <a:lnTo>
                    <a:pt x="78327" y="-805"/>
                  </a:lnTo>
                  <a:lnTo>
                    <a:pt x="78327" y="78382"/>
                  </a:lnTo>
                  <a:lnTo>
                    <a:pt x="-861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6" name="Полилиния: фигура 95">
              <a:extLst>
                <a:ext uri="{FF2B5EF4-FFF2-40B4-BE49-F238E27FC236}">
                  <a16:creationId xmlns:a16="http://schemas.microsoft.com/office/drawing/2014/main" id="{D1E9F0E1-4FC5-408C-86C4-69D4697BD802}"/>
                </a:ext>
              </a:extLst>
            </p:cNvPr>
            <p:cNvSpPr/>
            <p:nvPr/>
          </p:nvSpPr>
          <p:spPr>
            <a:xfrm>
              <a:off x="6135603" y="2914932"/>
              <a:ext cx="79187" cy="79187"/>
            </a:xfrm>
            <a:custGeom>
              <a:avLst/>
              <a:gdLst>
                <a:gd name="connsiteX0" fmla="*/ -916 w 79187"/>
                <a:gd name="connsiteY0" fmla="*/ -805 h 79187"/>
                <a:gd name="connsiteX1" fmla="*/ 78271 w 79187"/>
                <a:gd name="connsiteY1" fmla="*/ -805 h 79187"/>
                <a:gd name="connsiteX2" fmla="*/ 78271 w 79187"/>
                <a:gd name="connsiteY2" fmla="*/ 78382 h 79187"/>
                <a:gd name="connsiteX3" fmla="*/ -916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805"/>
                  </a:moveTo>
                  <a:lnTo>
                    <a:pt x="78271" y="-805"/>
                  </a:lnTo>
                  <a:lnTo>
                    <a:pt x="78271" y="78382"/>
                  </a:lnTo>
                  <a:lnTo>
                    <a:pt x="-916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id="{8C495940-AB25-4610-8E02-659205EF598B}"/>
                </a:ext>
              </a:extLst>
            </p:cNvPr>
            <p:cNvSpPr/>
            <p:nvPr/>
          </p:nvSpPr>
          <p:spPr>
            <a:xfrm>
              <a:off x="6214791" y="2914932"/>
              <a:ext cx="79187" cy="79187"/>
            </a:xfrm>
            <a:custGeom>
              <a:avLst/>
              <a:gdLst>
                <a:gd name="connsiteX0" fmla="*/ -972 w 79187"/>
                <a:gd name="connsiteY0" fmla="*/ -805 h 79187"/>
                <a:gd name="connsiteX1" fmla="*/ 78215 w 79187"/>
                <a:gd name="connsiteY1" fmla="*/ -805 h 79187"/>
                <a:gd name="connsiteX2" fmla="*/ 78215 w 79187"/>
                <a:gd name="connsiteY2" fmla="*/ 78382 h 79187"/>
                <a:gd name="connsiteX3" fmla="*/ -972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805"/>
                  </a:moveTo>
                  <a:lnTo>
                    <a:pt x="78215" y="-805"/>
                  </a:lnTo>
                  <a:lnTo>
                    <a:pt x="78215" y="78382"/>
                  </a:lnTo>
                  <a:lnTo>
                    <a:pt x="-972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id="{80E01D3D-1C6D-4CC5-AE36-9AFD4A082E6B}"/>
                </a:ext>
              </a:extLst>
            </p:cNvPr>
            <p:cNvSpPr/>
            <p:nvPr/>
          </p:nvSpPr>
          <p:spPr>
            <a:xfrm>
              <a:off x="6293978" y="2914932"/>
              <a:ext cx="79187" cy="79187"/>
            </a:xfrm>
            <a:custGeom>
              <a:avLst/>
              <a:gdLst>
                <a:gd name="connsiteX0" fmla="*/ -1028 w 79187"/>
                <a:gd name="connsiteY0" fmla="*/ -805 h 79187"/>
                <a:gd name="connsiteX1" fmla="*/ 78159 w 79187"/>
                <a:gd name="connsiteY1" fmla="*/ -805 h 79187"/>
                <a:gd name="connsiteX2" fmla="*/ 78159 w 79187"/>
                <a:gd name="connsiteY2" fmla="*/ 78382 h 79187"/>
                <a:gd name="connsiteX3" fmla="*/ -1028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805"/>
                  </a:moveTo>
                  <a:lnTo>
                    <a:pt x="78159" y="-805"/>
                  </a:lnTo>
                  <a:lnTo>
                    <a:pt x="78159" y="78382"/>
                  </a:lnTo>
                  <a:lnTo>
                    <a:pt x="-1028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9" name="Полилиния: фигура 98">
              <a:extLst>
                <a:ext uri="{FF2B5EF4-FFF2-40B4-BE49-F238E27FC236}">
                  <a16:creationId xmlns:a16="http://schemas.microsoft.com/office/drawing/2014/main" id="{0C724E88-9A3A-4595-A10D-3BCD46A54F42}"/>
                </a:ext>
              </a:extLst>
            </p:cNvPr>
            <p:cNvSpPr/>
            <p:nvPr/>
          </p:nvSpPr>
          <p:spPr>
            <a:xfrm>
              <a:off x="6452352" y="2914932"/>
              <a:ext cx="79187" cy="79187"/>
            </a:xfrm>
            <a:custGeom>
              <a:avLst/>
              <a:gdLst>
                <a:gd name="connsiteX0" fmla="*/ -1139 w 79187"/>
                <a:gd name="connsiteY0" fmla="*/ -805 h 79187"/>
                <a:gd name="connsiteX1" fmla="*/ 78048 w 79187"/>
                <a:gd name="connsiteY1" fmla="*/ -805 h 79187"/>
                <a:gd name="connsiteX2" fmla="*/ 78048 w 79187"/>
                <a:gd name="connsiteY2" fmla="*/ 78382 h 79187"/>
                <a:gd name="connsiteX3" fmla="*/ -1139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805"/>
                  </a:moveTo>
                  <a:lnTo>
                    <a:pt x="78048" y="-805"/>
                  </a:lnTo>
                  <a:lnTo>
                    <a:pt x="78048" y="78382"/>
                  </a:lnTo>
                  <a:lnTo>
                    <a:pt x="-1139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0" name="Полилиния: фигура 99">
              <a:extLst>
                <a:ext uri="{FF2B5EF4-FFF2-40B4-BE49-F238E27FC236}">
                  <a16:creationId xmlns:a16="http://schemas.microsoft.com/office/drawing/2014/main" id="{C87CD26C-EA4C-46BE-9A95-984486DE977B}"/>
                </a:ext>
              </a:extLst>
            </p:cNvPr>
            <p:cNvSpPr/>
            <p:nvPr/>
          </p:nvSpPr>
          <p:spPr>
            <a:xfrm>
              <a:off x="6531539" y="2914932"/>
              <a:ext cx="79187" cy="79187"/>
            </a:xfrm>
            <a:custGeom>
              <a:avLst/>
              <a:gdLst>
                <a:gd name="connsiteX0" fmla="*/ -1195 w 79187"/>
                <a:gd name="connsiteY0" fmla="*/ -805 h 79187"/>
                <a:gd name="connsiteX1" fmla="*/ 77992 w 79187"/>
                <a:gd name="connsiteY1" fmla="*/ -805 h 79187"/>
                <a:gd name="connsiteX2" fmla="*/ 77992 w 79187"/>
                <a:gd name="connsiteY2" fmla="*/ 78382 h 79187"/>
                <a:gd name="connsiteX3" fmla="*/ -1195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805"/>
                  </a:moveTo>
                  <a:lnTo>
                    <a:pt x="77992" y="-805"/>
                  </a:lnTo>
                  <a:lnTo>
                    <a:pt x="77992" y="78382"/>
                  </a:lnTo>
                  <a:lnTo>
                    <a:pt x="-1195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id="{0EA7ABFD-6168-4173-BC12-429FBD286163}"/>
                </a:ext>
              </a:extLst>
            </p:cNvPr>
            <p:cNvSpPr/>
            <p:nvPr/>
          </p:nvSpPr>
          <p:spPr>
            <a:xfrm>
              <a:off x="6610726" y="2914932"/>
              <a:ext cx="79187" cy="79187"/>
            </a:xfrm>
            <a:custGeom>
              <a:avLst/>
              <a:gdLst>
                <a:gd name="connsiteX0" fmla="*/ -1250 w 79187"/>
                <a:gd name="connsiteY0" fmla="*/ -805 h 79187"/>
                <a:gd name="connsiteX1" fmla="*/ 77937 w 79187"/>
                <a:gd name="connsiteY1" fmla="*/ -805 h 79187"/>
                <a:gd name="connsiteX2" fmla="*/ 77937 w 79187"/>
                <a:gd name="connsiteY2" fmla="*/ 78382 h 79187"/>
                <a:gd name="connsiteX3" fmla="*/ -1250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805"/>
                  </a:moveTo>
                  <a:lnTo>
                    <a:pt x="77937" y="-805"/>
                  </a:lnTo>
                  <a:lnTo>
                    <a:pt x="77937" y="78382"/>
                  </a:lnTo>
                  <a:lnTo>
                    <a:pt x="-1250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id="{491DF1D8-C184-46D2-9BC6-02B82074C26F}"/>
                </a:ext>
              </a:extLst>
            </p:cNvPr>
            <p:cNvSpPr/>
            <p:nvPr/>
          </p:nvSpPr>
          <p:spPr>
            <a:xfrm>
              <a:off x="6769100" y="2914932"/>
              <a:ext cx="79187" cy="79187"/>
            </a:xfrm>
            <a:custGeom>
              <a:avLst/>
              <a:gdLst>
                <a:gd name="connsiteX0" fmla="*/ -1362 w 79187"/>
                <a:gd name="connsiteY0" fmla="*/ -805 h 79187"/>
                <a:gd name="connsiteX1" fmla="*/ 77825 w 79187"/>
                <a:gd name="connsiteY1" fmla="*/ -805 h 79187"/>
                <a:gd name="connsiteX2" fmla="*/ 77825 w 79187"/>
                <a:gd name="connsiteY2" fmla="*/ 78382 h 79187"/>
                <a:gd name="connsiteX3" fmla="*/ -1362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805"/>
                  </a:moveTo>
                  <a:lnTo>
                    <a:pt x="77825" y="-805"/>
                  </a:lnTo>
                  <a:lnTo>
                    <a:pt x="77825" y="78382"/>
                  </a:lnTo>
                  <a:lnTo>
                    <a:pt x="-1362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3" name="Полилиния: фигура 102">
              <a:extLst>
                <a:ext uri="{FF2B5EF4-FFF2-40B4-BE49-F238E27FC236}">
                  <a16:creationId xmlns:a16="http://schemas.microsoft.com/office/drawing/2014/main" id="{319BB61A-A3CF-4A1D-A6D2-3881D0DE6583}"/>
                </a:ext>
              </a:extLst>
            </p:cNvPr>
            <p:cNvSpPr/>
            <p:nvPr/>
          </p:nvSpPr>
          <p:spPr>
            <a:xfrm>
              <a:off x="6848288" y="2914932"/>
              <a:ext cx="79187" cy="79187"/>
            </a:xfrm>
            <a:custGeom>
              <a:avLst/>
              <a:gdLst>
                <a:gd name="connsiteX0" fmla="*/ -1417 w 79187"/>
                <a:gd name="connsiteY0" fmla="*/ -805 h 79187"/>
                <a:gd name="connsiteX1" fmla="*/ 77770 w 79187"/>
                <a:gd name="connsiteY1" fmla="*/ -805 h 79187"/>
                <a:gd name="connsiteX2" fmla="*/ 77770 w 79187"/>
                <a:gd name="connsiteY2" fmla="*/ 78382 h 79187"/>
                <a:gd name="connsiteX3" fmla="*/ -1417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805"/>
                  </a:moveTo>
                  <a:lnTo>
                    <a:pt x="77770" y="-805"/>
                  </a:lnTo>
                  <a:lnTo>
                    <a:pt x="77770" y="78382"/>
                  </a:lnTo>
                  <a:lnTo>
                    <a:pt x="-1417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4" name="Полилиния: фигура 103">
              <a:extLst>
                <a:ext uri="{FF2B5EF4-FFF2-40B4-BE49-F238E27FC236}">
                  <a16:creationId xmlns:a16="http://schemas.microsoft.com/office/drawing/2014/main" id="{4027CD16-6352-4434-BAE2-F87CF771C998}"/>
                </a:ext>
              </a:extLst>
            </p:cNvPr>
            <p:cNvSpPr/>
            <p:nvPr/>
          </p:nvSpPr>
          <p:spPr>
            <a:xfrm>
              <a:off x="7006662" y="2914932"/>
              <a:ext cx="79187" cy="79187"/>
            </a:xfrm>
            <a:custGeom>
              <a:avLst/>
              <a:gdLst>
                <a:gd name="connsiteX0" fmla="*/ -1529 w 79187"/>
                <a:gd name="connsiteY0" fmla="*/ -805 h 79187"/>
                <a:gd name="connsiteX1" fmla="*/ 77658 w 79187"/>
                <a:gd name="connsiteY1" fmla="*/ -805 h 79187"/>
                <a:gd name="connsiteX2" fmla="*/ 77658 w 79187"/>
                <a:gd name="connsiteY2" fmla="*/ 78382 h 79187"/>
                <a:gd name="connsiteX3" fmla="*/ -1529 w 79187"/>
                <a:gd name="connsiteY3" fmla="*/ 7838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805"/>
                  </a:moveTo>
                  <a:lnTo>
                    <a:pt x="77658" y="-805"/>
                  </a:lnTo>
                  <a:lnTo>
                    <a:pt x="77658" y="78382"/>
                  </a:lnTo>
                  <a:lnTo>
                    <a:pt x="-1529" y="7838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5" name="Полилиния: фигура 104">
              <a:extLst>
                <a:ext uri="{FF2B5EF4-FFF2-40B4-BE49-F238E27FC236}">
                  <a16:creationId xmlns:a16="http://schemas.microsoft.com/office/drawing/2014/main" id="{D862B6C3-813A-489E-B542-621323B688A9}"/>
                </a:ext>
              </a:extLst>
            </p:cNvPr>
            <p:cNvSpPr/>
            <p:nvPr/>
          </p:nvSpPr>
          <p:spPr>
            <a:xfrm>
              <a:off x="5264544" y="2994120"/>
              <a:ext cx="79187" cy="79187"/>
            </a:xfrm>
            <a:custGeom>
              <a:avLst/>
              <a:gdLst>
                <a:gd name="connsiteX0" fmla="*/ -304 w 79187"/>
                <a:gd name="connsiteY0" fmla="*/ -861 h 79187"/>
                <a:gd name="connsiteX1" fmla="*/ 78883 w 79187"/>
                <a:gd name="connsiteY1" fmla="*/ -861 h 79187"/>
                <a:gd name="connsiteX2" fmla="*/ 78883 w 79187"/>
                <a:gd name="connsiteY2" fmla="*/ 78327 h 79187"/>
                <a:gd name="connsiteX3" fmla="*/ -304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861"/>
                  </a:moveTo>
                  <a:lnTo>
                    <a:pt x="78883" y="-861"/>
                  </a:lnTo>
                  <a:lnTo>
                    <a:pt x="78883" y="78327"/>
                  </a:lnTo>
                  <a:lnTo>
                    <a:pt x="-304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6" name="Полилиния: фигура 105">
              <a:extLst>
                <a:ext uri="{FF2B5EF4-FFF2-40B4-BE49-F238E27FC236}">
                  <a16:creationId xmlns:a16="http://schemas.microsoft.com/office/drawing/2014/main" id="{D5ED3D66-16BD-4CB5-ABEB-32E8C82587D3}"/>
                </a:ext>
              </a:extLst>
            </p:cNvPr>
            <p:cNvSpPr/>
            <p:nvPr/>
          </p:nvSpPr>
          <p:spPr>
            <a:xfrm>
              <a:off x="5581293" y="2994120"/>
              <a:ext cx="79187" cy="79187"/>
            </a:xfrm>
            <a:custGeom>
              <a:avLst/>
              <a:gdLst>
                <a:gd name="connsiteX0" fmla="*/ -526 w 79187"/>
                <a:gd name="connsiteY0" fmla="*/ -861 h 79187"/>
                <a:gd name="connsiteX1" fmla="*/ 78661 w 79187"/>
                <a:gd name="connsiteY1" fmla="*/ -861 h 79187"/>
                <a:gd name="connsiteX2" fmla="*/ 78661 w 79187"/>
                <a:gd name="connsiteY2" fmla="*/ 78327 h 79187"/>
                <a:gd name="connsiteX3" fmla="*/ -526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26" y="-861"/>
                  </a:moveTo>
                  <a:lnTo>
                    <a:pt x="78661" y="-861"/>
                  </a:lnTo>
                  <a:lnTo>
                    <a:pt x="78661" y="78327"/>
                  </a:lnTo>
                  <a:lnTo>
                    <a:pt x="-526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7" name="Полилиния: фигура 106">
              <a:extLst>
                <a:ext uri="{FF2B5EF4-FFF2-40B4-BE49-F238E27FC236}">
                  <a16:creationId xmlns:a16="http://schemas.microsoft.com/office/drawing/2014/main" id="{7E1521D6-6E92-49E5-9186-96A16409E13A}"/>
                </a:ext>
              </a:extLst>
            </p:cNvPr>
            <p:cNvSpPr/>
            <p:nvPr/>
          </p:nvSpPr>
          <p:spPr>
            <a:xfrm>
              <a:off x="5660479" y="2994120"/>
              <a:ext cx="79187" cy="79187"/>
            </a:xfrm>
            <a:custGeom>
              <a:avLst/>
              <a:gdLst>
                <a:gd name="connsiteX0" fmla="*/ -582 w 79187"/>
                <a:gd name="connsiteY0" fmla="*/ -861 h 79187"/>
                <a:gd name="connsiteX1" fmla="*/ 78605 w 79187"/>
                <a:gd name="connsiteY1" fmla="*/ -861 h 79187"/>
                <a:gd name="connsiteX2" fmla="*/ 78605 w 79187"/>
                <a:gd name="connsiteY2" fmla="*/ 78327 h 79187"/>
                <a:gd name="connsiteX3" fmla="*/ -582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82" y="-861"/>
                  </a:moveTo>
                  <a:lnTo>
                    <a:pt x="78605" y="-861"/>
                  </a:lnTo>
                  <a:lnTo>
                    <a:pt x="78605" y="78327"/>
                  </a:lnTo>
                  <a:lnTo>
                    <a:pt x="-582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8" name="Полилиния: фигура 107">
              <a:extLst>
                <a:ext uri="{FF2B5EF4-FFF2-40B4-BE49-F238E27FC236}">
                  <a16:creationId xmlns:a16="http://schemas.microsoft.com/office/drawing/2014/main" id="{289A6BB0-C863-4161-9410-90BD0F0CCC3E}"/>
                </a:ext>
              </a:extLst>
            </p:cNvPr>
            <p:cNvSpPr/>
            <p:nvPr/>
          </p:nvSpPr>
          <p:spPr>
            <a:xfrm>
              <a:off x="5818854" y="2994120"/>
              <a:ext cx="79187" cy="79187"/>
            </a:xfrm>
            <a:custGeom>
              <a:avLst/>
              <a:gdLst>
                <a:gd name="connsiteX0" fmla="*/ -693 w 79187"/>
                <a:gd name="connsiteY0" fmla="*/ -861 h 79187"/>
                <a:gd name="connsiteX1" fmla="*/ 78494 w 79187"/>
                <a:gd name="connsiteY1" fmla="*/ -861 h 79187"/>
                <a:gd name="connsiteX2" fmla="*/ 78494 w 79187"/>
                <a:gd name="connsiteY2" fmla="*/ 78327 h 79187"/>
                <a:gd name="connsiteX3" fmla="*/ -693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861"/>
                  </a:moveTo>
                  <a:lnTo>
                    <a:pt x="78494" y="-861"/>
                  </a:lnTo>
                  <a:lnTo>
                    <a:pt x="78494" y="78327"/>
                  </a:lnTo>
                  <a:lnTo>
                    <a:pt x="-693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9" name="Полилиния: фигура 108">
              <a:extLst>
                <a:ext uri="{FF2B5EF4-FFF2-40B4-BE49-F238E27FC236}">
                  <a16:creationId xmlns:a16="http://schemas.microsoft.com/office/drawing/2014/main" id="{1F0BF096-AA8F-4840-AB6C-0ADE9B144B28}"/>
                </a:ext>
              </a:extLst>
            </p:cNvPr>
            <p:cNvSpPr/>
            <p:nvPr/>
          </p:nvSpPr>
          <p:spPr>
            <a:xfrm>
              <a:off x="5977228" y="2994120"/>
              <a:ext cx="79187" cy="79187"/>
            </a:xfrm>
            <a:custGeom>
              <a:avLst/>
              <a:gdLst>
                <a:gd name="connsiteX0" fmla="*/ -805 w 79187"/>
                <a:gd name="connsiteY0" fmla="*/ -861 h 79187"/>
                <a:gd name="connsiteX1" fmla="*/ 78382 w 79187"/>
                <a:gd name="connsiteY1" fmla="*/ -861 h 79187"/>
                <a:gd name="connsiteX2" fmla="*/ 78382 w 79187"/>
                <a:gd name="connsiteY2" fmla="*/ 78327 h 79187"/>
                <a:gd name="connsiteX3" fmla="*/ -805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861"/>
                  </a:moveTo>
                  <a:lnTo>
                    <a:pt x="78382" y="-861"/>
                  </a:lnTo>
                  <a:lnTo>
                    <a:pt x="78382" y="78327"/>
                  </a:lnTo>
                  <a:lnTo>
                    <a:pt x="-805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0" name="Полилиния: фигура 109">
              <a:extLst>
                <a:ext uri="{FF2B5EF4-FFF2-40B4-BE49-F238E27FC236}">
                  <a16:creationId xmlns:a16="http://schemas.microsoft.com/office/drawing/2014/main" id="{F636F3F1-F87F-4C10-B02D-11A68D1D48AD}"/>
                </a:ext>
              </a:extLst>
            </p:cNvPr>
            <p:cNvSpPr/>
            <p:nvPr/>
          </p:nvSpPr>
          <p:spPr>
            <a:xfrm>
              <a:off x="6293978" y="2994120"/>
              <a:ext cx="79187" cy="79187"/>
            </a:xfrm>
            <a:custGeom>
              <a:avLst/>
              <a:gdLst>
                <a:gd name="connsiteX0" fmla="*/ -1028 w 79187"/>
                <a:gd name="connsiteY0" fmla="*/ -861 h 79187"/>
                <a:gd name="connsiteX1" fmla="*/ 78159 w 79187"/>
                <a:gd name="connsiteY1" fmla="*/ -861 h 79187"/>
                <a:gd name="connsiteX2" fmla="*/ 78159 w 79187"/>
                <a:gd name="connsiteY2" fmla="*/ 78327 h 79187"/>
                <a:gd name="connsiteX3" fmla="*/ -1028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861"/>
                  </a:moveTo>
                  <a:lnTo>
                    <a:pt x="78159" y="-861"/>
                  </a:lnTo>
                  <a:lnTo>
                    <a:pt x="78159" y="78327"/>
                  </a:lnTo>
                  <a:lnTo>
                    <a:pt x="-1028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1" name="Полилиния: фигура 110">
              <a:extLst>
                <a:ext uri="{FF2B5EF4-FFF2-40B4-BE49-F238E27FC236}">
                  <a16:creationId xmlns:a16="http://schemas.microsoft.com/office/drawing/2014/main" id="{5E3A9FC4-4650-468C-AEFD-DB7AF0532A7C}"/>
                </a:ext>
              </a:extLst>
            </p:cNvPr>
            <p:cNvSpPr/>
            <p:nvPr/>
          </p:nvSpPr>
          <p:spPr>
            <a:xfrm>
              <a:off x="6531539" y="2994120"/>
              <a:ext cx="79187" cy="79187"/>
            </a:xfrm>
            <a:custGeom>
              <a:avLst/>
              <a:gdLst>
                <a:gd name="connsiteX0" fmla="*/ -1195 w 79187"/>
                <a:gd name="connsiteY0" fmla="*/ -861 h 79187"/>
                <a:gd name="connsiteX1" fmla="*/ 77992 w 79187"/>
                <a:gd name="connsiteY1" fmla="*/ -861 h 79187"/>
                <a:gd name="connsiteX2" fmla="*/ 77992 w 79187"/>
                <a:gd name="connsiteY2" fmla="*/ 78327 h 79187"/>
                <a:gd name="connsiteX3" fmla="*/ -1195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861"/>
                  </a:moveTo>
                  <a:lnTo>
                    <a:pt x="77992" y="-861"/>
                  </a:lnTo>
                  <a:lnTo>
                    <a:pt x="77992" y="78327"/>
                  </a:lnTo>
                  <a:lnTo>
                    <a:pt x="-1195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2" name="Полилиния: фигура 111">
              <a:extLst>
                <a:ext uri="{FF2B5EF4-FFF2-40B4-BE49-F238E27FC236}">
                  <a16:creationId xmlns:a16="http://schemas.microsoft.com/office/drawing/2014/main" id="{BED1A6F4-8B2E-49D5-B5B5-EB17C1A6E986}"/>
                </a:ext>
              </a:extLst>
            </p:cNvPr>
            <p:cNvSpPr/>
            <p:nvPr/>
          </p:nvSpPr>
          <p:spPr>
            <a:xfrm>
              <a:off x="6610726" y="2994120"/>
              <a:ext cx="79187" cy="79187"/>
            </a:xfrm>
            <a:custGeom>
              <a:avLst/>
              <a:gdLst>
                <a:gd name="connsiteX0" fmla="*/ -1250 w 79187"/>
                <a:gd name="connsiteY0" fmla="*/ -861 h 79187"/>
                <a:gd name="connsiteX1" fmla="*/ 77937 w 79187"/>
                <a:gd name="connsiteY1" fmla="*/ -861 h 79187"/>
                <a:gd name="connsiteX2" fmla="*/ 77937 w 79187"/>
                <a:gd name="connsiteY2" fmla="*/ 78327 h 79187"/>
                <a:gd name="connsiteX3" fmla="*/ -1250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861"/>
                  </a:moveTo>
                  <a:lnTo>
                    <a:pt x="77937" y="-861"/>
                  </a:lnTo>
                  <a:lnTo>
                    <a:pt x="77937" y="78327"/>
                  </a:lnTo>
                  <a:lnTo>
                    <a:pt x="-1250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3" name="Полилиния: фигура 112">
              <a:extLst>
                <a:ext uri="{FF2B5EF4-FFF2-40B4-BE49-F238E27FC236}">
                  <a16:creationId xmlns:a16="http://schemas.microsoft.com/office/drawing/2014/main" id="{E41388CB-790E-435F-BFC0-92C3EF64A052}"/>
                </a:ext>
              </a:extLst>
            </p:cNvPr>
            <p:cNvSpPr/>
            <p:nvPr/>
          </p:nvSpPr>
          <p:spPr>
            <a:xfrm>
              <a:off x="6689914" y="2994120"/>
              <a:ext cx="79187" cy="79187"/>
            </a:xfrm>
            <a:custGeom>
              <a:avLst/>
              <a:gdLst>
                <a:gd name="connsiteX0" fmla="*/ -1306 w 79187"/>
                <a:gd name="connsiteY0" fmla="*/ -861 h 79187"/>
                <a:gd name="connsiteX1" fmla="*/ 77881 w 79187"/>
                <a:gd name="connsiteY1" fmla="*/ -861 h 79187"/>
                <a:gd name="connsiteX2" fmla="*/ 77881 w 79187"/>
                <a:gd name="connsiteY2" fmla="*/ 78327 h 79187"/>
                <a:gd name="connsiteX3" fmla="*/ -1306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861"/>
                  </a:moveTo>
                  <a:lnTo>
                    <a:pt x="77881" y="-861"/>
                  </a:lnTo>
                  <a:lnTo>
                    <a:pt x="77881" y="78327"/>
                  </a:lnTo>
                  <a:lnTo>
                    <a:pt x="-1306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4" name="Полилиния: фигура 113">
              <a:extLst>
                <a:ext uri="{FF2B5EF4-FFF2-40B4-BE49-F238E27FC236}">
                  <a16:creationId xmlns:a16="http://schemas.microsoft.com/office/drawing/2014/main" id="{CB189D4B-55B9-464D-A69B-7FA19050C3F1}"/>
                </a:ext>
              </a:extLst>
            </p:cNvPr>
            <p:cNvSpPr/>
            <p:nvPr/>
          </p:nvSpPr>
          <p:spPr>
            <a:xfrm>
              <a:off x="6769100" y="2994120"/>
              <a:ext cx="79187" cy="79187"/>
            </a:xfrm>
            <a:custGeom>
              <a:avLst/>
              <a:gdLst>
                <a:gd name="connsiteX0" fmla="*/ -1362 w 79187"/>
                <a:gd name="connsiteY0" fmla="*/ -861 h 79187"/>
                <a:gd name="connsiteX1" fmla="*/ 77825 w 79187"/>
                <a:gd name="connsiteY1" fmla="*/ -861 h 79187"/>
                <a:gd name="connsiteX2" fmla="*/ 77825 w 79187"/>
                <a:gd name="connsiteY2" fmla="*/ 78327 h 79187"/>
                <a:gd name="connsiteX3" fmla="*/ -1362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861"/>
                  </a:moveTo>
                  <a:lnTo>
                    <a:pt x="77825" y="-861"/>
                  </a:lnTo>
                  <a:lnTo>
                    <a:pt x="77825" y="78327"/>
                  </a:lnTo>
                  <a:lnTo>
                    <a:pt x="-1362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5" name="Полилиния: фигура 114">
              <a:extLst>
                <a:ext uri="{FF2B5EF4-FFF2-40B4-BE49-F238E27FC236}">
                  <a16:creationId xmlns:a16="http://schemas.microsoft.com/office/drawing/2014/main" id="{E2482F7E-B3DF-48E1-AB8B-76525347C518}"/>
                </a:ext>
              </a:extLst>
            </p:cNvPr>
            <p:cNvSpPr/>
            <p:nvPr/>
          </p:nvSpPr>
          <p:spPr>
            <a:xfrm>
              <a:off x="6927475" y="2994120"/>
              <a:ext cx="79187" cy="79187"/>
            </a:xfrm>
            <a:custGeom>
              <a:avLst/>
              <a:gdLst>
                <a:gd name="connsiteX0" fmla="*/ -1473 w 79187"/>
                <a:gd name="connsiteY0" fmla="*/ -861 h 79187"/>
                <a:gd name="connsiteX1" fmla="*/ 77714 w 79187"/>
                <a:gd name="connsiteY1" fmla="*/ -861 h 79187"/>
                <a:gd name="connsiteX2" fmla="*/ 77714 w 79187"/>
                <a:gd name="connsiteY2" fmla="*/ 78327 h 79187"/>
                <a:gd name="connsiteX3" fmla="*/ -1473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861"/>
                  </a:moveTo>
                  <a:lnTo>
                    <a:pt x="77714" y="-861"/>
                  </a:lnTo>
                  <a:lnTo>
                    <a:pt x="77714" y="78327"/>
                  </a:lnTo>
                  <a:lnTo>
                    <a:pt x="-1473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6" name="Полилиния: фигура 115">
              <a:extLst>
                <a:ext uri="{FF2B5EF4-FFF2-40B4-BE49-F238E27FC236}">
                  <a16:creationId xmlns:a16="http://schemas.microsoft.com/office/drawing/2014/main" id="{308DD1DE-67B6-4E50-8F15-5530F03FCB4A}"/>
                </a:ext>
              </a:extLst>
            </p:cNvPr>
            <p:cNvSpPr/>
            <p:nvPr/>
          </p:nvSpPr>
          <p:spPr>
            <a:xfrm>
              <a:off x="7006662" y="2994120"/>
              <a:ext cx="79187" cy="79187"/>
            </a:xfrm>
            <a:custGeom>
              <a:avLst/>
              <a:gdLst>
                <a:gd name="connsiteX0" fmla="*/ -1529 w 79187"/>
                <a:gd name="connsiteY0" fmla="*/ -861 h 79187"/>
                <a:gd name="connsiteX1" fmla="*/ 77658 w 79187"/>
                <a:gd name="connsiteY1" fmla="*/ -861 h 79187"/>
                <a:gd name="connsiteX2" fmla="*/ 77658 w 79187"/>
                <a:gd name="connsiteY2" fmla="*/ 78327 h 79187"/>
                <a:gd name="connsiteX3" fmla="*/ -1529 w 79187"/>
                <a:gd name="connsiteY3" fmla="*/ 7832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861"/>
                  </a:moveTo>
                  <a:lnTo>
                    <a:pt x="77658" y="-861"/>
                  </a:lnTo>
                  <a:lnTo>
                    <a:pt x="77658" y="78327"/>
                  </a:lnTo>
                  <a:lnTo>
                    <a:pt x="-1529" y="7832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7" name="Полилиния: фигура 116">
              <a:extLst>
                <a:ext uri="{FF2B5EF4-FFF2-40B4-BE49-F238E27FC236}">
                  <a16:creationId xmlns:a16="http://schemas.microsoft.com/office/drawing/2014/main" id="{AA615CA0-1CB4-43AB-9EEB-8C9105D61A29}"/>
                </a:ext>
              </a:extLst>
            </p:cNvPr>
            <p:cNvSpPr/>
            <p:nvPr/>
          </p:nvSpPr>
          <p:spPr>
            <a:xfrm>
              <a:off x="5422918" y="3073308"/>
              <a:ext cx="79187" cy="79187"/>
            </a:xfrm>
            <a:custGeom>
              <a:avLst/>
              <a:gdLst>
                <a:gd name="connsiteX0" fmla="*/ -415 w 79187"/>
                <a:gd name="connsiteY0" fmla="*/ -916 h 79187"/>
                <a:gd name="connsiteX1" fmla="*/ 78772 w 79187"/>
                <a:gd name="connsiteY1" fmla="*/ -916 h 79187"/>
                <a:gd name="connsiteX2" fmla="*/ 78772 w 79187"/>
                <a:gd name="connsiteY2" fmla="*/ 78271 h 79187"/>
                <a:gd name="connsiteX3" fmla="*/ -415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15" y="-916"/>
                  </a:moveTo>
                  <a:lnTo>
                    <a:pt x="78772" y="-916"/>
                  </a:lnTo>
                  <a:lnTo>
                    <a:pt x="78772" y="78271"/>
                  </a:lnTo>
                  <a:lnTo>
                    <a:pt x="-415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" name="Полилиния: фигура 117">
              <a:extLst>
                <a:ext uri="{FF2B5EF4-FFF2-40B4-BE49-F238E27FC236}">
                  <a16:creationId xmlns:a16="http://schemas.microsoft.com/office/drawing/2014/main" id="{D1E0270B-68DA-42E2-8E3C-8909CE160971}"/>
                </a:ext>
              </a:extLst>
            </p:cNvPr>
            <p:cNvSpPr/>
            <p:nvPr/>
          </p:nvSpPr>
          <p:spPr>
            <a:xfrm>
              <a:off x="5739667" y="3073308"/>
              <a:ext cx="79187" cy="79187"/>
            </a:xfrm>
            <a:custGeom>
              <a:avLst/>
              <a:gdLst>
                <a:gd name="connsiteX0" fmla="*/ -638 w 79187"/>
                <a:gd name="connsiteY0" fmla="*/ -916 h 79187"/>
                <a:gd name="connsiteX1" fmla="*/ 78549 w 79187"/>
                <a:gd name="connsiteY1" fmla="*/ -916 h 79187"/>
                <a:gd name="connsiteX2" fmla="*/ 78549 w 79187"/>
                <a:gd name="connsiteY2" fmla="*/ 78271 h 79187"/>
                <a:gd name="connsiteX3" fmla="*/ -638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916"/>
                  </a:moveTo>
                  <a:lnTo>
                    <a:pt x="78549" y="-916"/>
                  </a:lnTo>
                  <a:lnTo>
                    <a:pt x="78549" y="78271"/>
                  </a:lnTo>
                  <a:lnTo>
                    <a:pt x="-638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" name="Полилиния: фигура 118">
              <a:extLst>
                <a:ext uri="{FF2B5EF4-FFF2-40B4-BE49-F238E27FC236}">
                  <a16:creationId xmlns:a16="http://schemas.microsoft.com/office/drawing/2014/main" id="{1016915A-1A0E-410E-86A2-D250C3074302}"/>
                </a:ext>
              </a:extLst>
            </p:cNvPr>
            <p:cNvSpPr/>
            <p:nvPr/>
          </p:nvSpPr>
          <p:spPr>
            <a:xfrm>
              <a:off x="5898041" y="3073308"/>
              <a:ext cx="79187" cy="79187"/>
            </a:xfrm>
            <a:custGeom>
              <a:avLst/>
              <a:gdLst>
                <a:gd name="connsiteX0" fmla="*/ -749 w 79187"/>
                <a:gd name="connsiteY0" fmla="*/ -916 h 79187"/>
                <a:gd name="connsiteX1" fmla="*/ 78438 w 79187"/>
                <a:gd name="connsiteY1" fmla="*/ -916 h 79187"/>
                <a:gd name="connsiteX2" fmla="*/ 78438 w 79187"/>
                <a:gd name="connsiteY2" fmla="*/ 78271 h 79187"/>
                <a:gd name="connsiteX3" fmla="*/ -749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916"/>
                  </a:moveTo>
                  <a:lnTo>
                    <a:pt x="78438" y="-916"/>
                  </a:lnTo>
                  <a:lnTo>
                    <a:pt x="78438" y="78271"/>
                  </a:lnTo>
                  <a:lnTo>
                    <a:pt x="-749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0" name="Полилиния: фигура 119">
              <a:extLst>
                <a:ext uri="{FF2B5EF4-FFF2-40B4-BE49-F238E27FC236}">
                  <a16:creationId xmlns:a16="http://schemas.microsoft.com/office/drawing/2014/main" id="{5E74E92A-7306-46C6-BABE-91BAF522A942}"/>
                </a:ext>
              </a:extLst>
            </p:cNvPr>
            <p:cNvSpPr/>
            <p:nvPr/>
          </p:nvSpPr>
          <p:spPr>
            <a:xfrm>
              <a:off x="5977228" y="3073308"/>
              <a:ext cx="79187" cy="79187"/>
            </a:xfrm>
            <a:custGeom>
              <a:avLst/>
              <a:gdLst>
                <a:gd name="connsiteX0" fmla="*/ -805 w 79187"/>
                <a:gd name="connsiteY0" fmla="*/ -916 h 79187"/>
                <a:gd name="connsiteX1" fmla="*/ 78382 w 79187"/>
                <a:gd name="connsiteY1" fmla="*/ -916 h 79187"/>
                <a:gd name="connsiteX2" fmla="*/ 78382 w 79187"/>
                <a:gd name="connsiteY2" fmla="*/ 78271 h 79187"/>
                <a:gd name="connsiteX3" fmla="*/ -805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916"/>
                  </a:moveTo>
                  <a:lnTo>
                    <a:pt x="78382" y="-916"/>
                  </a:lnTo>
                  <a:lnTo>
                    <a:pt x="78382" y="78271"/>
                  </a:lnTo>
                  <a:lnTo>
                    <a:pt x="-805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1" name="Полилиния: фигура 120">
              <a:extLst>
                <a:ext uri="{FF2B5EF4-FFF2-40B4-BE49-F238E27FC236}">
                  <a16:creationId xmlns:a16="http://schemas.microsoft.com/office/drawing/2014/main" id="{AF1AD8E0-D410-460D-8160-9159C582CC45}"/>
                </a:ext>
              </a:extLst>
            </p:cNvPr>
            <p:cNvSpPr/>
            <p:nvPr/>
          </p:nvSpPr>
          <p:spPr>
            <a:xfrm>
              <a:off x="6293978" y="3073308"/>
              <a:ext cx="79187" cy="79187"/>
            </a:xfrm>
            <a:custGeom>
              <a:avLst/>
              <a:gdLst>
                <a:gd name="connsiteX0" fmla="*/ -1028 w 79187"/>
                <a:gd name="connsiteY0" fmla="*/ -916 h 79187"/>
                <a:gd name="connsiteX1" fmla="*/ 78159 w 79187"/>
                <a:gd name="connsiteY1" fmla="*/ -916 h 79187"/>
                <a:gd name="connsiteX2" fmla="*/ 78159 w 79187"/>
                <a:gd name="connsiteY2" fmla="*/ 78271 h 79187"/>
                <a:gd name="connsiteX3" fmla="*/ -1028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916"/>
                  </a:moveTo>
                  <a:lnTo>
                    <a:pt x="78159" y="-916"/>
                  </a:lnTo>
                  <a:lnTo>
                    <a:pt x="78159" y="78271"/>
                  </a:lnTo>
                  <a:lnTo>
                    <a:pt x="-1028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2" name="Полилиния: фигура 121">
              <a:extLst>
                <a:ext uri="{FF2B5EF4-FFF2-40B4-BE49-F238E27FC236}">
                  <a16:creationId xmlns:a16="http://schemas.microsoft.com/office/drawing/2014/main" id="{F3248822-D795-4840-8194-76E7C1071F77}"/>
                </a:ext>
              </a:extLst>
            </p:cNvPr>
            <p:cNvSpPr/>
            <p:nvPr/>
          </p:nvSpPr>
          <p:spPr>
            <a:xfrm>
              <a:off x="6373165" y="3073308"/>
              <a:ext cx="79187" cy="79187"/>
            </a:xfrm>
            <a:custGeom>
              <a:avLst/>
              <a:gdLst>
                <a:gd name="connsiteX0" fmla="*/ -1083 w 79187"/>
                <a:gd name="connsiteY0" fmla="*/ -916 h 79187"/>
                <a:gd name="connsiteX1" fmla="*/ 78104 w 79187"/>
                <a:gd name="connsiteY1" fmla="*/ -916 h 79187"/>
                <a:gd name="connsiteX2" fmla="*/ 78104 w 79187"/>
                <a:gd name="connsiteY2" fmla="*/ 78271 h 79187"/>
                <a:gd name="connsiteX3" fmla="*/ -1083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916"/>
                  </a:moveTo>
                  <a:lnTo>
                    <a:pt x="78104" y="-916"/>
                  </a:lnTo>
                  <a:lnTo>
                    <a:pt x="78104" y="78271"/>
                  </a:lnTo>
                  <a:lnTo>
                    <a:pt x="-1083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3" name="Полилиния: фигура 122">
              <a:extLst>
                <a:ext uri="{FF2B5EF4-FFF2-40B4-BE49-F238E27FC236}">
                  <a16:creationId xmlns:a16="http://schemas.microsoft.com/office/drawing/2014/main" id="{7C0B73EA-C234-4AF4-8D18-2FFD114CDE0D}"/>
                </a:ext>
              </a:extLst>
            </p:cNvPr>
            <p:cNvSpPr/>
            <p:nvPr/>
          </p:nvSpPr>
          <p:spPr>
            <a:xfrm>
              <a:off x="6610726" y="3073308"/>
              <a:ext cx="79187" cy="79187"/>
            </a:xfrm>
            <a:custGeom>
              <a:avLst/>
              <a:gdLst>
                <a:gd name="connsiteX0" fmla="*/ -1250 w 79187"/>
                <a:gd name="connsiteY0" fmla="*/ -916 h 79187"/>
                <a:gd name="connsiteX1" fmla="*/ 77937 w 79187"/>
                <a:gd name="connsiteY1" fmla="*/ -916 h 79187"/>
                <a:gd name="connsiteX2" fmla="*/ 77937 w 79187"/>
                <a:gd name="connsiteY2" fmla="*/ 78271 h 79187"/>
                <a:gd name="connsiteX3" fmla="*/ -1250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916"/>
                  </a:moveTo>
                  <a:lnTo>
                    <a:pt x="77937" y="-916"/>
                  </a:lnTo>
                  <a:lnTo>
                    <a:pt x="77937" y="78271"/>
                  </a:lnTo>
                  <a:lnTo>
                    <a:pt x="-1250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id="{262A64B8-B105-4C01-96EB-0885CA6B56E7}"/>
                </a:ext>
              </a:extLst>
            </p:cNvPr>
            <p:cNvSpPr/>
            <p:nvPr/>
          </p:nvSpPr>
          <p:spPr>
            <a:xfrm>
              <a:off x="6769100" y="3073308"/>
              <a:ext cx="79187" cy="79187"/>
            </a:xfrm>
            <a:custGeom>
              <a:avLst/>
              <a:gdLst>
                <a:gd name="connsiteX0" fmla="*/ -1362 w 79187"/>
                <a:gd name="connsiteY0" fmla="*/ -916 h 79187"/>
                <a:gd name="connsiteX1" fmla="*/ 77825 w 79187"/>
                <a:gd name="connsiteY1" fmla="*/ -916 h 79187"/>
                <a:gd name="connsiteX2" fmla="*/ 77825 w 79187"/>
                <a:gd name="connsiteY2" fmla="*/ 78271 h 79187"/>
                <a:gd name="connsiteX3" fmla="*/ -1362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916"/>
                  </a:moveTo>
                  <a:lnTo>
                    <a:pt x="77825" y="-916"/>
                  </a:lnTo>
                  <a:lnTo>
                    <a:pt x="77825" y="78271"/>
                  </a:lnTo>
                  <a:lnTo>
                    <a:pt x="-1362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id="{0A582298-BDE5-482A-BD4C-D964DAE7FAC1}"/>
                </a:ext>
              </a:extLst>
            </p:cNvPr>
            <p:cNvSpPr/>
            <p:nvPr/>
          </p:nvSpPr>
          <p:spPr>
            <a:xfrm>
              <a:off x="6927475" y="3073308"/>
              <a:ext cx="79187" cy="79187"/>
            </a:xfrm>
            <a:custGeom>
              <a:avLst/>
              <a:gdLst>
                <a:gd name="connsiteX0" fmla="*/ -1473 w 79187"/>
                <a:gd name="connsiteY0" fmla="*/ -916 h 79187"/>
                <a:gd name="connsiteX1" fmla="*/ 77714 w 79187"/>
                <a:gd name="connsiteY1" fmla="*/ -916 h 79187"/>
                <a:gd name="connsiteX2" fmla="*/ 77714 w 79187"/>
                <a:gd name="connsiteY2" fmla="*/ 78271 h 79187"/>
                <a:gd name="connsiteX3" fmla="*/ -1473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916"/>
                  </a:moveTo>
                  <a:lnTo>
                    <a:pt x="77714" y="-916"/>
                  </a:lnTo>
                  <a:lnTo>
                    <a:pt x="77714" y="78271"/>
                  </a:lnTo>
                  <a:lnTo>
                    <a:pt x="-1473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6" name="Полилиния: фигура 125">
              <a:extLst>
                <a:ext uri="{FF2B5EF4-FFF2-40B4-BE49-F238E27FC236}">
                  <a16:creationId xmlns:a16="http://schemas.microsoft.com/office/drawing/2014/main" id="{05DA3E88-9E7D-4D65-A31E-ADFCB8FEAC24}"/>
                </a:ext>
              </a:extLst>
            </p:cNvPr>
            <p:cNvSpPr/>
            <p:nvPr/>
          </p:nvSpPr>
          <p:spPr>
            <a:xfrm>
              <a:off x="7006662" y="3073308"/>
              <a:ext cx="79187" cy="79187"/>
            </a:xfrm>
            <a:custGeom>
              <a:avLst/>
              <a:gdLst>
                <a:gd name="connsiteX0" fmla="*/ -1529 w 79187"/>
                <a:gd name="connsiteY0" fmla="*/ -916 h 79187"/>
                <a:gd name="connsiteX1" fmla="*/ 77658 w 79187"/>
                <a:gd name="connsiteY1" fmla="*/ -916 h 79187"/>
                <a:gd name="connsiteX2" fmla="*/ 77658 w 79187"/>
                <a:gd name="connsiteY2" fmla="*/ 78271 h 79187"/>
                <a:gd name="connsiteX3" fmla="*/ -1529 w 79187"/>
                <a:gd name="connsiteY3" fmla="*/ 7827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916"/>
                  </a:moveTo>
                  <a:lnTo>
                    <a:pt x="77658" y="-916"/>
                  </a:lnTo>
                  <a:lnTo>
                    <a:pt x="77658" y="78271"/>
                  </a:lnTo>
                  <a:lnTo>
                    <a:pt x="-1529" y="7827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id="{16973FC4-8814-4C55-9F6C-A8B6E711FB2B}"/>
                </a:ext>
              </a:extLst>
            </p:cNvPr>
            <p:cNvSpPr/>
            <p:nvPr/>
          </p:nvSpPr>
          <p:spPr>
            <a:xfrm>
              <a:off x="5185357" y="3152495"/>
              <a:ext cx="79187" cy="79187"/>
            </a:xfrm>
            <a:custGeom>
              <a:avLst/>
              <a:gdLst>
                <a:gd name="connsiteX0" fmla="*/ -248 w 79187"/>
                <a:gd name="connsiteY0" fmla="*/ -972 h 79187"/>
                <a:gd name="connsiteX1" fmla="*/ 78939 w 79187"/>
                <a:gd name="connsiteY1" fmla="*/ -972 h 79187"/>
                <a:gd name="connsiteX2" fmla="*/ 78939 w 79187"/>
                <a:gd name="connsiteY2" fmla="*/ 78215 h 79187"/>
                <a:gd name="connsiteX3" fmla="*/ -248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248" y="-972"/>
                  </a:moveTo>
                  <a:lnTo>
                    <a:pt x="78939" y="-972"/>
                  </a:lnTo>
                  <a:lnTo>
                    <a:pt x="78939" y="78215"/>
                  </a:lnTo>
                  <a:lnTo>
                    <a:pt x="-248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4547464E-41A0-4A8D-A872-465867386C4D}"/>
                </a:ext>
              </a:extLst>
            </p:cNvPr>
            <p:cNvSpPr/>
            <p:nvPr/>
          </p:nvSpPr>
          <p:spPr>
            <a:xfrm>
              <a:off x="5264544" y="3152495"/>
              <a:ext cx="79187" cy="79187"/>
            </a:xfrm>
            <a:custGeom>
              <a:avLst/>
              <a:gdLst>
                <a:gd name="connsiteX0" fmla="*/ -304 w 79187"/>
                <a:gd name="connsiteY0" fmla="*/ -972 h 79187"/>
                <a:gd name="connsiteX1" fmla="*/ 78883 w 79187"/>
                <a:gd name="connsiteY1" fmla="*/ -972 h 79187"/>
                <a:gd name="connsiteX2" fmla="*/ 78883 w 79187"/>
                <a:gd name="connsiteY2" fmla="*/ 78215 h 79187"/>
                <a:gd name="connsiteX3" fmla="*/ -304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972"/>
                  </a:moveTo>
                  <a:lnTo>
                    <a:pt x="78883" y="-972"/>
                  </a:lnTo>
                  <a:lnTo>
                    <a:pt x="78883" y="78215"/>
                  </a:lnTo>
                  <a:lnTo>
                    <a:pt x="-304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F5CA885E-752E-4F9F-A933-7C48E3E16ED2}"/>
                </a:ext>
              </a:extLst>
            </p:cNvPr>
            <p:cNvSpPr/>
            <p:nvPr/>
          </p:nvSpPr>
          <p:spPr>
            <a:xfrm>
              <a:off x="5343731" y="3152495"/>
              <a:ext cx="79187" cy="79187"/>
            </a:xfrm>
            <a:custGeom>
              <a:avLst/>
              <a:gdLst>
                <a:gd name="connsiteX0" fmla="*/ -359 w 79187"/>
                <a:gd name="connsiteY0" fmla="*/ -972 h 79187"/>
                <a:gd name="connsiteX1" fmla="*/ 78828 w 79187"/>
                <a:gd name="connsiteY1" fmla="*/ -972 h 79187"/>
                <a:gd name="connsiteX2" fmla="*/ 78828 w 79187"/>
                <a:gd name="connsiteY2" fmla="*/ 78215 h 79187"/>
                <a:gd name="connsiteX3" fmla="*/ -359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59" y="-972"/>
                  </a:moveTo>
                  <a:lnTo>
                    <a:pt x="78828" y="-972"/>
                  </a:lnTo>
                  <a:lnTo>
                    <a:pt x="78828" y="78215"/>
                  </a:lnTo>
                  <a:lnTo>
                    <a:pt x="-359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F6A8CDF8-8563-4A81-8CAA-F478142536CA}"/>
                </a:ext>
              </a:extLst>
            </p:cNvPr>
            <p:cNvSpPr/>
            <p:nvPr/>
          </p:nvSpPr>
          <p:spPr>
            <a:xfrm>
              <a:off x="5581293" y="3152495"/>
              <a:ext cx="79187" cy="79187"/>
            </a:xfrm>
            <a:custGeom>
              <a:avLst/>
              <a:gdLst>
                <a:gd name="connsiteX0" fmla="*/ -526 w 79187"/>
                <a:gd name="connsiteY0" fmla="*/ -972 h 79187"/>
                <a:gd name="connsiteX1" fmla="*/ 78661 w 79187"/>
                <a:gd name="connsiteY1" fmla="*/ -972 h 79187"/>
                <a:gd name="connsiteX2" fmla="*/ 78661 w 79187"/>
                <a:gd name="connsiteY2" fmla="*/ 78215 h 79187"/>
                <a:gd name="connsiteX3" fmla="*/ -526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26" y="-972"/>
                  </a:moveTo>
                  <a:lnTo>
                    <a:pt x="78661" y="-972"/>
                  </a:lnTo>
                  <a:lnTo>
                    <a:pt x="78661" y="78215"/>
                  </a:lnTo>
                  <a:lnTo>
                    <a:pt x="-526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1" name="Полилиния: фигура 130">
              <a:extLst>
                <a:ext uri="{FF2B5EF4-FFF2-40B4-BE49-F238E27FC236}">
                  <a16:creationId xmlns:a16="http://schemas.microsoft.com/office/drawing/2014/main" id="{C6BE3FE5-8143-4BEC-A2B1-1C7FC6CF9DAE}"/>
                </a:ext>
              </a:extLst>
            </p:cNvPr>
            <p:cNvSpPr/>
            <p:nvPr/>
          </p:nvSpPr>
          <p:spPr>
            <a:xfrm>
              <a:off x="5660479" y="3152495"/>
              <a:ext cx="79187" cy="79187"/>
            </a:xfrm>
            <a:custGeom>
              <a:avLst/>
              <a:gdLst>
                <a:gd name="connsiteX0" fmla="*/ -582 w 79187"/>
                <a:gd name="connsiteY0" fmla="*/ -972 h 79187"/>
                <a:gd name="connsiteX1" fmla="*/ 78605 w 79187"/>
                <a:gd name="connsiteY1" fmla="*/ -972 h 79187"/>
                <a:gd name="connsiteX2" fmla="*/ 78605 w 79187"/>
                <a:gd name="connsiteY2" fmla="*/ 78215 h 79187"/>
                <a:gd name="connsiteX3" fmla="*/ -582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82" y="-972"/>
                  </a:moveTo>
                  <a:lnTo>
                    <a:pt x="78605" y="-972"/>
                  </a:lnTo>
                  <a:lnTo>
                    <a:pt x="78605" y="78215"/>
                  </a:lnTo>
                  <a:lnTo>
                    <a:pt x="-582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2" name="Полилиния: фигура 131">
              <a:extLst>
                <a:ext uri="{FF2B5EF4-FFF2-40B4-BE49-F238E27FC236}">
                  <a16:creationId xmlns:a16="http://schemas.microsoft.com/office/drawing/2014/main" id="{15F8FC01-AD1F-4638-8263-050996527BEC}"/>
                </a:ext>
              </a:extLst>
            </p:cNvPr>
            <p:cNvSpPr/>
            <p:nvPr/>
          </p:nvSpPr>
          <p:spPr>
            <a:xfrm>
              <a:off x="5739667" y="3152495"/>
              <a:ext cx="79187" cy="79187"/>
            </a:xfrm>
            <a:custGeom>
              <a:avLst/>
              <a:gdLst>
                <a:gd name="connsiteX0" fmla="*/ -638 w 79187"/>
                <a:gd name="connsiteY0" fmla="*/ -972 h 79187"/>
                <a:gd name="connsiteX1" fmla="*/ 78549 w 79187"/>
                <a:gd name="connsiteY1" fmla="*/ -972 h 79187"/>
                <a:gd name="connsiteX2" fmla="*/ 78549 w 79187"/>
                <a:gd name="connsiteY2" fmla="*/ 78215 h 79187"/>
                <a:gd name="connsiteX3" fmla="*/ -638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972"/>
                  </a:moveTo>
                  <a:lnTo>
                    <a:pt x="78549" y="-972"/>
                  </a:lnTo>
                  <a:lnTo>
                    <a:pt x="78549" y="78215"/>
                  </a:lnTo>
                  <a:lnTo>
                    <a:pt x="-638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3" name="Полилиния: фигура 132">
              <a:extLst>
                <a:ext uri="{FF2B5EF4-FFF2-40B4-BE49-F238E27FC236}">
                  <a16:creationId xmlns:a16="http://schemas.microsoft.com/office/drawing/2014/main" id="{5060AEA0-5162-4703-92B6-A1D5EB16A9A6}"/>
                </a:ext>
              </a:extLst>
            </p:cNvPr>
            <p:cNvSpPr/>
            <p:nvPr/>
          </p:nvSpPr>
          <p:spPr>
            <a:xfrm>
              <a:off x="6056415" y="3152495"/>
              <a:ext cx="79187" cy="79187"/>
            </a:xfrm>
            <a:custGeom>
              <a:avLst/>
              <a:gdLst>
                <a:gd name="connsiteX0" fmla="*/ -861 w 79187"/>
                <a:gd name="connsiteY0" fmla="*/ -972 h 79187"/>
                <a:gd name="connsiteX1" fmla="*/ 78327 w 79187"/>
                <a:gd name="connsiteY1" fmla="*/ -972 h 79187"/>
                <a:gd name="connsiteX2" fmla="*/ 78327 w 79187"/>
                <a:gd name="connsiteY2" fmla="*/ 78215 h 79187"/>
                <a:gd name="connsiteX3" fmla="*/ -861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972"/>
                  </a:moveTo>
                  <a:lnTo>
                    <a:pt x="78327" y="-972"/>
                  </a:lnTo>
                  <a:lnTo>
                    <a:pt x="78327" y="78215"/>
                  </a:lnTo>
                  <a:lnTo>
                    <a:pt x="-861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4" name="Полилиния: фигура 133">
              <a:extLst>
                <a:ext uri="{FF2B5EF4-FFF2-40B4-BE49-F238E27FC236}">
                  <a16:creationId xmlns:a16="http://schemas.microsoft.com/office/drawing/2014/main" id="{52723E9F-EEB2-4D32-8A18-3C017DA6667C}"/>
                </a:ext>
              </a:extLst>
            </p:cNvPr>
            <p:cNvSpPr/>
            <p:nvPr/>
          </p:nvSpPr>
          <p:spPr>
            <a:xfrm>
              <a:off x="6293978" y="3152495"/>
              <a:ext cx="79187" cy="79187"/>
            </a:xfrm>
            <a:custGeom>
              <a:avLst/>
              <a:gdLst>
                <a:gd name="connsiteX0" fmla="*/ -1028 w 79187"/>
                <a:gd name="connsiteY0" fmla="*/ -972 h 79187"/>
                <a:gd name="connsiteX1" fmla="*/ 78159 w 79187"/>
                <a:gd name="connsiteY1" fmla="*/ -972 h 79187"/>
                <a:gd name="connsiteX2" fmla="*/ 78159 w 79187"/>
                <a:gd name="connsiteY2" fmla="*/ 78215 h 79187"/>
                <a:gd name="connsiteX3" fmla="*/ -1028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972"/>
                  </a:moveTo>
                  <a:lnTo>
                    <a:pt x="78159" y="-972"/>
                  </a:lnTo>
                  <a:lnTo>
                    <a:pt x="78159" y="78215"/>
                  </a:lnTo>
                  <a:lnTo>
                    <a:pt x="-1028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5" name="Полилиния: фигура 134">
              <a:extLst>
                <a:ext uri="{FF2B5EF4-FFF2-40B4-BE49-F238E27FC236}">
                  <a16:creationId xmlns:a16="http://schemas.microsoft.com/office/drawing/2014/main" id="{EE91B129-304B-4CF2-85B3-CB7D049D4D8B}"/>
                </a:ext>
              </a:extLst>
            </p:cNvPr>
            <p:cNvSpPr/>
            <p:nvPr/>
          </p:nvSpPr>
          <p:spPr>
            <a:xfrm>
              <a:off x="6373165" y="3152495"/>
              <a:ext cx="79187" cy="79187"/>
            </a:xfrm>
            <a:custGeom>
              <a:avLst/>
              <a:gdLst>
                <a:gd name="connsiteX0" fmla="*/ -1083 w 79187"/>
                <a:gd name="connsiteY0" fmla="*/ -972 h 79187"/>
                <a:gd name="connsiteX1" fmla="*/ 78104 w 79187"/>
                <a:gd name="connsiteY1" fmla="*/ -972 h 79187"/>
                <a:gd name="connsiteX2" fmla="*/ 78104 w 79187"/>
                <a:gd name="connsiteY2" fmla="*/ 78215 h 79187"/>
                <a:gd name="connsiteX3" fmla="*/ -1083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972"/>
                  </a:moveTo>
                  <a:lnTo>
                    <a:pt x="78104" y="-972"/>
                  </a:lnTo>
                  <a:lnTo>
                    <a:pt x="78104" y="78215"/>
                  </a:lnTo>
                  <a:lnTo>
                    <a:pt x="-1083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6" name="Полилиния: фигура 135">
              <a:extLst>
                <a:ext uri="{FF2B5EF4-FFF2-40B4-BE49-F238E27FC236}">
                  <a16:creationId xmlns:a16="http://schemas.microsoft.com/office/drawing/2014/main" id="{4E9B9834-8AE0-4AE0-A35F-CAE37228CC31}"/>
                </a:ext>
              </a:extLst>
            </p:cNvPr>
            <p:cNvSpPr/>
            <p:nvPr/>
          </p:nvSpPr>
          <p:spPr>
            <a:xfrm>
              <a:off x="6452352" y="3152495"/>
              <a:ext cx="79187" cy="79187"/>
            </a:xfrm>
            <a:custGeom>
              <a:avLst/>
              <a:gdLst>
                <a:gd name="connsiteX0" fmla="*/ -1139 w 79187"/>
                <a:gd name="connsiteY0" fmla="*/ -972 h 79187"/>
                <a:gd name="connsiteX1" fmla="*/ 78048 w 79187"/>
                <a:gd name="connsiteY1" fmla="*/ -972 h 79187"/>
                <a:gd name="connsiteX2" fmla="*/ 78048 w 79187"/>
                <a:gd name="connsiteY2" fmla="*/ 78215 h 79187"/>
                <a:gd name="connsiteX3" fmla="*/ -1139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972"/>
                  </a:moveTo>
                  <a:lnTo>
                    <a:pt x="78048" y="-972"/>
                  </a:lnTo>
                  <a:lnTo>
                    <a:pt x="78048" y="78215"/>
                  </a:lnTo>
                  <a:lnTo>
                    <a:pt x="-1139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7" name="Полилиния: фигура 136">
              <a:extLst>
                <a:ext uri="{FF2B5EF4-FFF2-40B4-BE49-F238E27FC236}">
                  <a16:creationId xmlns:a16="http://schemas.microsoft.com/office/drawing/2014/main" id="{73CDFB94-C2BA-402B-B2C7-12397C059D29}"/>
                </a:ext>
              </a:extLst>
            </p:cNvPr>
            <p:cNvSpPr/>
            <p:nvPr/>
          </p:nvSpPr>
          <p:spPr>
            <a:xfrm>
              <a:off x="6610726" y="3152495"/>
              <a:ext cx="79187" cy="79187"/>
            </a:xfrm>
            <a:custGeom>
              <a:avLst/>
              <a:gdLst>
                <a:gd name="connsiteX0" fmla="*/ -1250 w 79187"/>
                <a:gd name="connsiteY0" fmla="*/ -972 h 79187"/>
                <a:gd name="connsiteX1" fmla="*/ 77937 w 79187"/>
                <a:gd name="connsiteY1" fmla="*/ -972 h 79187"/>
                <a:gd name="connsiteX2" fmla="*/ 77937 w 79187"/>
                <a:gd name="connsiteY2" fmla="*/ 78215 h 79187"/>
                <a:gd name="connsiteX3" fmla="*/ -1250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972"/>
                  </a:moveTo>
                  <a:lnTo>
                    <a:pt x="77937" y="-972"/>
                  </a:lnTo>
                  <a:lnTo>
                    <a:pt x="77937" y="78215"/>
                  </a:lnTo>
                  <a:lnTo>
                    <a:pt x="-1250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8" name="Полилиния: фигура 137">
              <a:extLst>
                <a:ext uri="{FF2B5EF4-FFF2-40B4-BE49-F238E27FC236}">
                  <a16:creationId xmlns:a16="http://schemas.microsoft.com/office/drawing/2014/main" id="{D9886E65-3689-456C-8E19-6F28E326EB64}"/>
                </a:ext>
              </a:extLst>
            </p:cNvPr>
            <p:cNvSpPr/>
            <p:nvPr/>
          </p:nvSpPr>
          <p:spPr>
            <a:xfrm>
              <a:off x="6689914" y="3152495"/>
              <a:ext cx="79187" cy="79187"/>
            </a:xfrm>
            <a:custGeom>
              <a:avLst/>
              <a:gdLst>
                <a:gd name="connsiteX0" fmla="*/ -1306 w 79187"/>
                <a:gd name="connsiteY0" fmla="*/ -972 h 79187"/>
                <a:gd name="connsiteX1" fmla="*/ 77881 w 79187"/>
                <a:gd name="connsiteY1" fmla="*/ -972 h 79187"/>
                <a:gd name="connsiteX2" fmla="*/ 77881 w 79187"/>
                <a:gd name="connsiteY2" fmla="*/ 78215 h 79187"/>
                <a:gd name="connsiteX3" fmla="*/ -1306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972"/>
                  </a:moveTo>
                  <a:lnTo>
                    <a:pt x="77881" y="-972"/>
                  </a:lnTo>
                  <a:lnTo>
                    <a:pt x="77881" y="78215"/>
                  </a:lnTo>
                  <a:lnTo>
                    <a:pt x="-1306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9" name="Полилиния: фигура 138">
              <a:extLst>
                <a:ext uri="{FF2B5EF4-FFF2-40B4-BE49-F238E27FC236}">
                  <a16:creationId xmlns:a16="http://schemas.microsoft.com/office/drawing/2014/main" id="{A73DB7C6-D4CA-40EE-B0AD-314C4657A1C7}"/>
                </a:ext>
              </a:extLst>
            </p:cNvPr>
            <p:cNvSpPr/>
            <p:nvPr/>
          </p:nvSpPr>
          <p:spPr>
            <a:xfrm>
              <a:off x="6769100" y="3152495"/>
              <a:ext cx="79187" cy="79187"/>
            </a:xfrm>
            <a:custGeom>
              <a:avLst/>
              <a:gdLst>
                <a:gd name="connsiteX0" fmla="*/ -1362 w 79187"/>
                <a:gd name="connsiteY0" fmla="*/ -972 h 79187"/>
                <a:gd name="connsiteX1" fmla="*/ 77825 w 79187"/>
                <a:gd name="connsiteY1" fmla="*/ -972 h 79187"/>
                <a:gd name="connsiteX2" fmla="*/ 77825 w 79187"/>
                <a:gd name="connsiteY2" fmla="*/ 78215 h 79187"/>
                <a:gd name="connsiteX3" fmla="*/ -1362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972"/>
                  </a:moveTo>
                  <a:lnTo>
                    <a:pt x="77825" y="-972"/>
                  </a:lnTo>
                  <a:lnTo>
                    <a:pt x="77825" y="78215"/>
                  </a:lnTo>
                  <a:lnTo>
                    <a:pt x="-1362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680A8F04-655C-4529-B42B-152E7FF50D2C}"/>
                </a:ext>
              </a:extLst>
            </p:cNvPr>
            <p:cNvSpPr/>
            <p:nvPr/>
          </p:nvSpPr>
          <p:spPr>
            <a:xfrm>
              <a:off x="6927475" y="3152495"/>
              <a:ext cx="79187" cy="79187"/>
            </a:xfrm>
            <a:custGeom>
              <a:avLst/>
              <a:gdLst>
                <a:gd name="connsiteX0" fmla="*/ -1473 w 79187"/>
                <a:gd name="connsiteY0" fmla="*/ -972 h 79187"/>
                <a:gd name="connsiteX1" fmla="*/ 77714 w 79187"/>
                <a:gd name="connsiteY1" fmla="*/ -972 h 79187"/>
                <a:gd name="connsiteX2" fmla="*/ 77714 w 79187"/>
                <a:gd name="connsiteY2" fmla="*/ 78215 h 79187"/>
                <a:gd name="connsiteX3" fmla="*/ -1473 w 79187"/>
                <a:gd name="connsiteY3" fmla="*/ 7821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972"/>
                  </a:moveTo>
                  <a:lnTo>
                    <a:pt x="77714" y="-972"/>
                  </a:lnTo>
                  <a:lnTo>
                    <a:pt x="77714" y="78215"/>
                  </a:lnTo>
                  <a:lnTo>
                    <a:pt x="-1473" y="7821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2AE007D0-F85C-42CC-93A0-5B4DFC6BDB62}"/>
                </a:ext>
              </a:extLst>
            </p:cNvPr>
            <p:cNvSpPr/>
            <p:nvPr/>
          </p:nvSpPr>
          <p:spPr>
            <a:xfrm>
              <a:off x="5106170" y="3231682"/>
              <a:ext cx="79187" cy="79187"/>
            </a:xfrm>
            <a:custGeom>
              <a:avLst/>
              <a:gdLst>
                <a:gd name="connsiteX0" fmla="*/ -192 w 79187"/>
                <a:gd name="connsiteY0" fmla="*/ -1028 h 79187"/>
                <a:gd name="connsiteX1" fmla="*/ 78995 w 79187"/>
                <a:gd name="connsiteY1" fmla="*/ -1028 h 79187"/>
                <a:gd name="connsiteX2" fmla="*/ 78995 w 79187"/>
                <a:gd name="connsiteY2" fmla="*/ 78159 h 79187"/>
                <a:gd name="connsiteX3" fmla="*/ -192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92" y="-1028"/>
                  </a:moveTo>
                  <a:lnTo>
                    <a:pt x="78995" y="-1028"/>
                  </a:lnTo>
                  <a:lnTo>
                    <a:pt x="78995" y="78159"/>
                  </a:lnTo>
                  <a:lnTo>
                    <a:pt x="-192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8080BFD4-32B8-4FF4-A397-D73CBDC50861}"/>
                </a:ext>
              </a:extLst>
            </p:cNvPr>
            <p:cNvSpPr/>
            <p:nvPr/>
          </p:nvSpPr>
          <p:spPr>
            <a:xfrm>
              <a:off x="5264544" y="3231682"/>
              <a:ext cx="79187" cy="79187"/>
            </a:xfrm>
            <a:custGeom>
              <a:avLst/>
              <a:gdLst>
                <a:gd name="connsiteX0" fmla="*/ -304 w 79187"/>
                <a:gd name="connsiteY0" fmla="*/ -1028 h 79187"/>
                <a:gd name="connsiteX1" fmla="*/ 78883 w 79187"/>
                <a:gd name="connsiteY1" fmla="*/ -1028 h 79187"/>
                <a:gd name="connsiteX2" fmla="*/ 78883 w 79187"/>
                <a:gd name="connsiteY2" fmla="*/ 78159 h 79187"/>
                <a:gd name="connsiteX3" fmla="*/ -304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1028"/>
                  </a:moveTo>
                  <a:lnTo>
                    <a:pt x="78883" y="-1028"/>
                  </a:lnTo>
                  <a:lnTo>
                    <a:pt x="78883" y="78159"/>
                  </a:lnTo>
                  <a:lnTo>
                    <a:pt x="-304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3" name="Полилиния: фигура 142">
              <a:extLst>
                <a:ext uri="{FF2B5EF4-FFF2-40B4-BE49-F238E27FC236}">
                  <a16:creationId xmlns:a16="http://schemas.microsoft.com/office/drawing/2014/main" id="{3B5D1C89-0A1F-444B-8670-2DA80DA1D663}"/>
                </a:ext>
              </a:extLst>
            </p:cNvPr>
            <p:cNvSpPr/>
            <p:nvPr/>
          </p:nvSpPr>
          <p:spPr>
            <a:xfrm>
              <a:off x="5422918" y="3231682"/>
              <a:ext cx="79187" cy="79187"/>
            </a:xfrm>
            <a:custGeom>
              <a:avLst/>
              <a:gdLst>
                <a:gd name="connsiteX0" fmla="*/ -415 w 79187"/>
                <a:gd name="connsiteY0" fmla="*/ -1028 h 79187"/>
                <a:gd name="connsiteX1" fmla="*/ 78772 w 79187"/>
                <a:gd name="connsiteY1" fmla="*/ -1028 h 79187"/>
                <a:gd name="connsiteX2" fmla="*/ 78772 w 79187"/>
                <a:gd name="connsiteY2" fmla="*/ 78159 h 79187"/>
                <a:gd name="connsiteX3" fmla="*/ -415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15" y="-1028"/>
                  </a:moveTo>
                  <a:lnTo>
                    <a:pt x="78772" y="-1028"/>
                  </a:lnTo>
                  <a:lnTo>
                    <a:pt x="78772" y="78159"/>
                  </a:lnTo>
                  <a:lnTo>
                    <a:pt x="-415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4" name="Полилиния: фигура 143">
              <a:extLst>
                <a:ext uri="{FF2B5EF4-FFF2-40B4-BE49-F238E27FC236}">
                  <a16:creationId xmlns:a16="http://schemas.microsoft.com/office/drawing/2014/main" id="{B12E8FEC-D1F0-4BD6-ADB8-15D0CA29EC4B}"/>
                </a:ext>
              </a:extLst>
            </p:cNvPr>
            <p:cNvSpPr/>
            <p:nvPr/>
          </p:nvSpPr>
          <p:spPr>
            <a:xfrm>
              <a:off x="5502105" y="3231682"/>
              <a:ext cx="79187" cy="79187"/>
            </a:xfrm>
            <a:custGeom>
              <a:avLst/>
              <a:gdLst>
                <a:gd name="connsiteX0" fmla="*/ -471 w 79187"/>
                <a:gd name="connsiteY0" fmla="*/ -1028 h 79187"/>
                <a:gd name="connsiteX1" fmla="*/ 78716 w 79187"/>
                <a:gd name="connsiteY1" fmla="*/ -1028 h 79187"/>
                <a:gd name="connsiteX2" fmla="*/ 78716 w 79187"/>
                <a:gd name="connsiteY2" fmla="*/ 78159 h 79187"/>
                <a:gd name="connsiteX3" fmla="*/ -471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71" y="-1028"/>
                  </a:moveTo>
                  <a:lnTo>
                    <a:pt x="78716" y="-1028"/>
                  </a:lnTo>
                  <a:lnTo>
                    <a:pt x="78716" y="78159"/>
                  </a:lnTo>
                  <a:lnTo>
                    <a:pt x="-471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5" name="Полилиния: фигура 144">
              <a:extLst>
                <a:ext uri="{FF2B5EF4-FFF2-40B4-BE49-F238E27FC236}">
                  <a16:creationId xmlns:a16="http://schemas.microsoft.com/office/drawing/2014/main" id="{A45380EF-F040-40AF-AFA0-07F4CC9CFA96}"/>
                </a:ext>
              </a:extLst>
            </p:cNvPr>
            <p:cNvSpPr/>
            <p:nvPr/>
          </p:nvSpPr>
          <p:spPr>
            <a:xfrm>
              <a:off x="5660479" y="3231682"/>
              <a:ext cx="79187" cy="79187"/>
            </a:xfrm>
            <a:custGeom>
              <a:avLst/>
              <a:gdLst>
                <a:gd name="connsiteX0" fmla="*/ -582 w 79187"/>
                <a:gd name="connsiteY0" fmla="*/ -1028 h 79187"/>
                <a:gd name="connsiteX1" fmla="*/ 78605 w 79187"/>
                <a:gd name="connsiteY1" fmla="*/ -1028 h 79187"/>
                <a:gd name="connsiteX2" fmla="*/ 78605 w 79187"/>
                <a:gd name="connsiteY2" fmla="*/ 78159 h 79187"/>
                <a:gd name="connsiteX3" fmla="*/ -582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82" y="-1028"/>
                  </a:moveTo>
                  <a:lnTo>
                    <a:pt x="78605" y="-1028"/>
                  </a:lnTo>
                  <a:lnTo>
                    <a:pt x="78605" y="78159"/>
                  </a:lnTo>
                  <a:lnTo>
                    <a:pt x="-582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EA0CAD8A-1F6E-495C-BC14-26EA6FAF7F6E}"/>
                </a:ext>
              </a:extLst>
            </p:cNvPr>
            <p:cNvSpPr/>
            <p:nvPr/>
          </p:nvSpPr>
          <p:spPr>
            <a:xfrm>
              <a:off x="6056415" y="3231682"/>
              <a:ext cx="79187" cy="79187"/>
            </a:xfrm>
            <a:custGeom>
              <a:avLst/>
              <a:gdLst>
                <a:gd name="connsiteX0" fmla="*/ -861 w 79187"/>
                <a:gd name="connsiteY0" fmla="*/ -1028 h 79187"/>
                <a:gd name="connsiteX1" fmla="*/ 78327 w 79187"/>
                <a:gd name="connsiteY1" fmla="*/ -1028 h 79187"/>
                <a:gd name="connsiteX2" fmla="*/ 78327 w 79187"/>
                <a:gd name="connsiteY2" fmla="*/ 78159 h 79187"/>
                <a:gd name="connsiteX3" fmla="*/ -861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1028"/>
                  </a:moveTo>
                  <a:lnTo>
                    <a:pt x="78327" y="-1028"/>
                  </a:lnTo>
                  <a:lnTo>
                    <a:pt x="78327" y="78159"/>
                  </a:lnTo>
                  <a:lnTo>
                    <a:pt x="-861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702874DB-8751-470E-98D1-69D7A9425DD0}"/>
                </a:ext>
              </a:extLst>
            </p:cNvPr>
            <p:cNvSpPr/>
            <p:nvPr/>
          </p:nvSpPr>
          <p:spPr>
            <a:xfrm>
              <a:off x="6135603" y="3231682"/>
              <a:ext cx="79187" cy="79187"/>
            </a:xfrm>
            <a:custGeom>
              <a:avLst/>
              <a:gdLst>
                <a:gd name="connsiteX0" fmla="*/ -916 w 79187"/>
                <a:gd name="connsiteY0" fmla="*/ -1028 h 79187"/>
                <a:gd name="connsiteX1" fmla="*/ 78271 w 79187"/>
                <a:gd name="connsiteY1" fmla="*/ -1028 h 79187"/>
                <a:gd name="connsiteX2" fmla="*/ 78271 w 79187"/>
                <a:gd name="connsiteY2" fmla="*/ 78159 h 79187"/>
                <a:gd name="connsiteX3" fmla="*/ -916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1028"/>
                  </a:moveTo>
                  <a:lnTo>
                    <a:pt x="78271" y="-1028"/>
                  </a:lnTo>
                  <a:lnTo>
                    <a:pt x="78271" y="78159"/>
                  </a:lnTo>
                  <a:lnTo>
                    <a:pt x="-916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8" name="Полилиния: фигура 147">
              <a:extLst>
                <a:ext uri="{FF2B5EF4-FFF2-40B4-BE49-F238E27FC236}">
                  <a16:creationId xmlns:a16="http://schemas.microsoft.com/office/drawing/2014/main" id="{43D27C56-3B80-491D-A6F8-D6B27B102B44}"/>
                </a:ext>
              </a:extLst>
            </p:cNvPr>
            <p:cNvSpPr/>
            <p:nvPr/>
          </p:nvSpPr>
          <p:spPr>
            <a:xfrm>
              <a:off x="6214791" y="3231682"/>
              <a:ext cx="79187" cy="79187"/>
            </a:xfrm>
            <a:custGeom>
              <a:avLst/>
              <a:gdLst>
                <a:gd name="connsiteX0" fmla="*/ -972 w 79187"/>
                <a:gd name="connsiteY0" fmla="*/ -1028 h 79187"/>
                <a:gd name="connsiteX1" fmla="*/ 78215 w 79187"/>
                <a:gd name="connsiteY1" fmla="*/ -1028 h 79187"/>
                <a:gd name="connsiteX2" fmla="*/ 78215 w 79187"/>
                <a:gd name="connsiteY2" fmla="*/ 78159 h 79187"/>
                <a:gd name="connsiteX3" fmla="*/ -972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028"/>
                  </a:moveTo>
                  <a:lnTo>
                    <a:pt x="78215" y="-1028"/>
                  </a:lnTo>
                  <a:lnTo>
                    <a:pt x="78215" y="78159"/>
                  </a:lnTo>
                  <a:lnTo>
                    <a:pt x="-972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9" name="Полилиния: фигура 148">
              <a:extLst>
                <a:ext uri="{FF2B5EF4-FFF2-40B4-BE49-F238E27FC236}">
                  <a16:creationId xmlns:a16="http://schemas.microsoft.com/office/drawing/2014/main" id="{ED1E0BF0-1394-43C5-B02E-1B7E1A0A73E9}"/>
                </a:ext>
              </a:extLst>
            </p:cNvPr>
            <p:cNvSpPr/>
            <p:nvPr/>
          </p:nvSpPr>
          <p:spPr>
            <a:xfrm>
              <a:off x="6452352" y="3231682"/>
              <a:ext cx="79187" cy="79187"/>
            </a:xfrm>
            <a:custGeom>
              <a:avLst/>
              <a:gdLst>
                <a:gd name="connsiteX0" fmla="*/ -1139 w 79187"/>
                <a:gd name="connsiteY0" fmla="*/ -1028 h 79187"/>
                <a:gd name="connsiteX1" fmla="*/ 78048 w 79187"/>
                <a:gd name="connsiteY1" fmla="*/ -1028 h 79187"/>
                <a:gd name="connsiteX2" fmla="*/ 78048 w 79187"/>
                <a:gd name="connsiteY2" fmla="*/ 78159 h 79187"/>
                <a:gd name="connsiteX3" fmla="*/ -1139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1028"/>
                  </a:moveTo>
                  <a:lnTo>
                    <a:pt x="78048" y="-1028"/>
                  </a:lnTo>
                  <a:lnTo>
                    <a:pt x="78048" y="78159"/>
                  </a:lnTo>
                  <a:lnTo>
                    <a:pt x="-1139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0" name="Полилиния: фигура 149">
              <a:extLst>
                <a:ext uri="{FF2B5EF4-FFF2-40B4-BE49-F238E27FC236}">
                  <a16:creationId xmlns:a16="http://schemas.microsoft.com/office/drawing/2014/main" id="{689C3ED3-E9BA-4ACD-86DE-00D863110E9F}"/>
                </a:ext>
              </a:extLst>
            </p:cNvPr>
            <p:cNvSpPr/>
            <p:nvPr/>
          </p:nvSpPr>
          <p:spPr>
            <a:xfrm>
              <a:off x="6927475" y="3231682"/>
              <a:ext cx="79187" cy="79187"/>
            </a:xfrm>
            <a:custGeom>
              <a:avLst/>
              <a:gdLst>
                <a:gd name="connsiteX0" fmla="*/ -1473 w 79187"/>
                <a:gd name="connsiteY0" fmla="*/ -1028 h 79187"/>
                <a:gd name="connsiteX1" fmla="*/ 77714 w 79187"/>
                <a:gd name="connsiteY1" fmla="*/ -1028 h 79187"/>
                <a:gd name="connsiteX2" fmla="*/ 77714 w 79187"/>
                <a:gd name="connsiteY2" fmla="*/ 78159 h 79187"/>
                <a:gd name="connsiteX3" fmla="*/ -1473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028"/>
                  </a:moveTo>
                  <a:lnTo>
                    <a:pt x="77714" y="-1028"/>
                  </a:lnTo>
                  <a:lnTo>
                    <a:pt x="77714" y="78159"/>
                  </a:lnTo>
                  <a:lnTo>
                    <a:pt x="-1473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1" name="Полилиния: фигура 150">
              <a:extLst>
                <a:ext uri="{FF2B5EF4-FFF2-40B4-BE49-F238E27FC236}">
                  <a16:creationId xmlns:a16="http://schemas.microsoft.com/office/drawing/2014/main" id="{F83C7BD9-96B6-4BA6-AAF2-0C0547C213D4}"/>
                </a:ext>
              </a:extLst>
            </p:cNvPr>
            <p:cNvSpPr/>
            <p:nvPr/>
          </p:nvSpPr>
          <p:spPr>
            <a:xfrm>
              <a:off x="7006662" y="3231682"/>
              <a:ext cx="79187" cy="79187"/>
            </a:xfrm>
            <a:custGeom>
              <a:avLst/>
              <a:gdLst>
                <a:gd name="connsiteX0" fmla="*/ -1529 w 79187"/>
                <a:gd name="connsiteY0" fmla="*/ -1028 h 79187"/>
                <a:gd name="connsiteX1" fmla="*/ 77658 w 79187"/>
                <a:gd name="connsiteY1" fmla="*/ -1028 h 79187"/>
                <a:gd name="connsiteX2" fmla="*/ 77658 w 79187"/>
                <a:gd name="connsiteY2" fmla="*/ 78159 h 79187"/>
                <a:gd name="connsiteX3" fmla="*/ -1529 w 79187"/>
                <a:gd name="connsiteY3" fmla="*/ 78159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028"/>
                  </a:moveTo>
                  <a:lnTo>
                    <a:pt x="77658" y="-1028"/>
                  </a:lnTo>
                  <a:lnTo>
                    <a:pt x="77658" y="78159"/>
                  </a:lnTo>
                  <a:lnTo>
                    <a:pt x="-1529" y="78159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2" name="Полилиния: фигура 151">
              <a:extLst>
                <a:ext uri="{FF2B5EF4-FFF2-40B4-BE49-F238E27FC236}">
                  <a16:creationId xmlns:a16="http://schemas.microsoft.com/office/drawing/2014/main" id="{14D6196E-5E86-43DF-860F-EE37338FFF61}"/>
                </a:ext>
              </a:extLst>
            </p:cNvPr>
            <p:cNvSpPr/>
            <p:nvPr/>
          </p:nvSpPr>
          <p:spPr>
            <a:xfrm>
              <a:off x="5264544" y="3310869"/>
              <a:ext cx="79187" cy="79187"/>
            </a:xfrm>
            <a:custGeom>
              <a:avLst/>
              <a:gdLst>
                <a:gd name="connsiteX0" fmla="*/ -304 w 79187"/>
                <a:gd name="connsiteY0" fmla="*/ -1083 h 79187"/>
                <a:gd name="connsiteX1" fmla="*/ 78883 w 79187"/>
                <a:gd name="connsiteY1" fmla="*/ -1083 h 79187"/>
                <a:gd name="connsiteX2" fmla="*/ 78883 w 79187"/>
                <a:gd name="connsiteY2" fmla="*/ 78104 h 79187"/>
                <a:gd name="connsiteX3" fmla="*/ -304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04" y="-1083"/>
                  </a:moveTo>
                  <a:lnTo>
                    <a:pt x="78883" y="-1083"/>
                  </a:lnTo>
                  <a:lnTo>
                    <a:pt x="78883" y="78104"/>
                  </a:lnTo>
                  <a:lnTo>
                    <a:pt x="-304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3" name="Полилиния: фигура 152">
              <a:extLst>
                <a:ext uri="{FF2B5EF4-FFF2-40B4-BE49-F238E27FC236}">
                  <a16:creationId xmlns:a16="http://schemas.microsoft.com/office/drawing/2014/main" id="{A60E2DE0-AAFC-4538-9143-51BB4037F6C6}"/>
                </a:ext>
              </a:extLst>
            </p:cNvPr>
            <p:cNvSpPr/>
            <p:nvPr/>
          </p:nvSpPr>
          <p:spPr>
            <a:xfrm>
              <a:off x="5343731" y="3310869"/>
              <a:ext cx="79187" cy="79187"/>
            </a:xfrm>
            <a:custGeom>
              <a:avLst/>
              <a:gdLst>
                <a:gd name="connsiteX0" fmla="*/ -359 w 79187"/>
                <a:gd name="connsiteY0" fmla="*/ -1083 h 79187"/>
                <a:gd name="connsiteX1" fmla="*/ 78828 w 79187"/>
                <a:gd name="connsiteY1" fmla="*/ -1083 h 79187"/>
                <a:gd name="connsiteX2" fmla="*/ 78828 w 79187"/>
                <a:gd name="connsiteY2" fmla="*/ 78104 h 79187"/>
                <a:gd name="connsiteX3" fmla="*/ -359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359" y="-1083"/>
                  </a:moveTo>
                  <a:lnTo>
                    <a:pt x="78828" y="-1083"/>
                  </a:lnTo>
                  <a:lnTo>
                    <a:pt x="78828" y="78104"/>
                  </a:lnTo>
                  <a:lnTo>
                    <a:pt x="-359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4" name="Полилиния: фигура 153">
              <a:extLst>
                <a:ext uri="{FF2B5EF4-FFF2-40B4-BE49-F238E27FC236}">
                  <a16:creationId xmlns:a16="http://schemas.microsoft.com/office/drawing/2014/main" id="{BB183802-7F00-446B-88D4-81865B8DA7D1}"/>
                </a:ext>
              </a:extLst>
            </p:cNvPr>
            <p:cNvSpPr/>
            <p:nvPr/>
          </p:nvSpPr>
          <p:spPr>
            <a:xfrm>
              <a:off x="5502105" y="3310869"/>
              <a:ext cx="79187" cy="79187"/>
            </a:xfrm>
            <a:custGeom>
              <a:avLst/>
              <a:gdLst>
                <a:gd name="connsiteX0" fmla="*/ -471 w 79187"/>
                <a:gd name="connsiteY0" fmla="*/ -1083 h 79187"/>
                <a:gd name="connsiteX1" fmla="*/ 78716 w 79187"/>
                <a:gd name="connsiteY1" fmla="*/ -1083 h 79187"/>
                <a:gd name="connsiteX2" fmla="*/ 78716 w 79187"/>
                <a:gd name="connsiteY2" fmla="*/ 78104 h 79187"/>
                <a:gd name="connsiteX3" fmla="*/ -471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471" y="-1083"/>
                  </a:moveTo>
                  <a:lnTo>
                    <a:pt x="78716" y="-1083"/>
                  </a:lnTo>
                  <a:lnTo>
                    <a:pt x="78716" y="78104"/>
                  </a:lnTo>
                  <a:lnTo>
                    <a:pt x="-471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5" name="Полилиния: фигура 154">
              <a:extLst>
                <a:ext uri="{FF2B5EF4-FFF2-40B4-BE49-F238E27FC236}">
                  <a16:creationId xmlns:a16="http://schemas.microsoft.com/office/drawing/2014/main" id="{F3BA889D-0055-48FD-8B09-79BE0FBEF3A7}"/>
                </a:ext>
              </a:extLst>
            </p:cNvPr>
            <p:cNvSpPr/>
            <p:nvPr/>
          </p:nvSpPr>
          <p:spPr>
            <a:xfrm>
              <a:off x="5581293" y="3310869"/>
              <a:ext cx="79187" cy="79187"/>
            </a:xfrm>
            <a:custGeom>
              <a:avLst/>
              <a:gdLst>
                <a:gd name="connsiteX0" fmla="*/ -526 w 79187"/>
                <a:gd name="connsiteY0" fmla="*/ -1083 h 79187"/>
                <a:gd name="connsiteX1" fmla="*/ 78661 w 79187"/>
                <a:gd name="connsiteY1" fmla="*/ -1083 h 79187"/>
                <a:gd name="connsiteX2" fmla="*/ 78661 w 79187"/>
                <a:gd name="connsiteY2" fmla="*/ 78104 h 79187"/>
                <a:gd name="connsiteX3" fmla="*/ -526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526" y="-1083"/>
                  </a:moveTo>
                  <a:lnTo>
                    <a:pt x="78661" y="-1083"/>
                  </a:lnTo>
                  <a:lnTo>
                    <a:pt x="78661" y="78104"/>
                  </a:lnTo>
                  <a:lnTo>
                    <a:pt x="-526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6" name="Полилиния: фигура 155">
              <a:extLst>
                <a:ext uri="{FF2B5EF4-FFF2-40B4-BE49-F238E27FC236}">
                  <a16:creationId xmlns:a16="http://schemas.microsoft.com/office/drawing/2014/main" id="{E146C7DD-4B70-47E8-A182-2F7296D3FA73}"/>
                </a:ext>
              </a:extLst>
            </p:cNvPr>
            <p:cNvSpPr/>
            <p:nvPr/>
          </p:nvSpPr>
          <p:spPr>
            <a:xfrm>
              <a:off x="5739667" y="3310869"/>
              <a:ext cx="79187" cy="79187"/>
            </a:xfrm>
            <a:custGeom>
              <a:avLst/>
              <a:gdLst>
                <a:gd name="connsiteX0" fmla="*/ -638 w 79187"/>
                <a:gd name="connsiteY0" fmla="*/ -1083 h 79187"/>
                <a:gd name="connsiteX1" fmla="*/ 78549 w 79187"/>
                <a:gd name="connsiteY1" fmla="*/ -1083 h 79187"/>
                <a:gd name="connsiteX2" fmla="*/ 78549 w 79187"/>
                <a:gd name="connsiteY2" fmla="*/ 78104 h 79187"/>
                <a:gd name="connsiteX3" fmla="*/ -638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083"/>
                  </a:moveTo>
                  <a:lnTo>
                    <a:pt x="78549" y="-1083"/>
                  </a:lnTo>
                  <a:lnTo>
                    <a:pt x="78549" y="78104"/>
                  </a:lnTo>
                  <a:lnTo>
                    <a:pt x="-638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7" name="Полилиния: фигура 156">
              <a:extLst>
                <a:ext uri="{FF2B5EF4-FFF2-40B4-BE49-F238E27FC236}">
                  <a16:creationId xmlns:a16="http://schemas.microsoft.com/office/drawing/2014/main" id="{6073E595-1B27-4143-A641-FCE05869A63E}"/>
                </a:ext>
              </a:extLst>
            </p:cNvPr>
            <p:cNvSpPr/>
            <p:nvPr/>
          </p:nvSpPr>
          <p:spPr>
            <a:xfrm>
              <a:off x="5818854" y="3310869"/>
              <a:ext cx="79187" cy="79187"/>
            </a:xfrm>
            <a:custGeom>
              <a:avLst/>
              <a:gdLst>
                <a:gd name="connsiteX0" fmla="*/ -693 w 79187"/>
                <a:gd name="connsiteY0" fmla="*/ -1083 h 79187"/>
                <a:gd name="connsiteX1" fmla="*/ 78494 w 79187"/>
                <a:gd name="connsiteY1" fmla="*/ -1083 h 79187"/>
                <a:gd name="connsiteX2" fmla="*/ 78494 w 79187"/>
                <a:gd name="connsiteY2" fmla="*/ 78104 h 79187"/>
                <a:gd name="connsiteX3" fmla="*/ -693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1083"/>
                  </a:moveTo>
                  <a:lnTo>
                    <a:pt x="78494" y="-1083"/>
                  </a:lnTo>
                  <a:lnTo>
                    <a:pt x="78494" y="78104"/>
                  </a:lnTo>
                  <a:lnTo>
                    <a:pt x="-693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8" name="Полилиния: фигура 157">
              <a:extLst>
                <a:ext uri="{FF2B5EF4-FFF2-40B4-BE49-F238E27FC236}">
                  <a16:creationId xmlns:a16="http://schemas.microsoft.com/office/drawing/2014/main" id="{6B4F6203-08C6-4165-B069-617ACFEED8E1}"/>
                </a:ext>
              </a:extLst>
            </p:cNvPr>
            <p:cNvSpPr/>
            <p:nvPr/>
          </p:nvSpPr>
          <p:spPr>
            <a:xfrm>
              <a:off x="5977228" y="3310869"/>
              <a:ext cx="79187" cy="79187"/>
            </a:xfrm>
            <a:custGeom>
              <a:avLst/>
              <a:gdLst>
                <a:gd name="connsiteX0" fmla="*/ -805 w 79187"/>
                <a:gd name="connsiteY0" fmla="*/ -1083 h 79187"/>
                <a:gd name="connsiteX1" fmla="*/ 78382 w 79187"/>
                <a:gd name="connsiteY1" fmla="*/ -1083 h 79187"/>
                <a:gd name="connsiteX2" fmla="*/ 78382 w 79187"/>
                <a:gd name="connsiteY2" fmla="*/ 78104 h 79187"/>
                <a:gd name="connsiteX3" fmla="*/ -805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1083"/>
                  </a:moveTo>
                  <a:lnTo>
                    <a:pt x="78382" y="-1083"/>
                  </a:lnTo>
                  <a:lnTo>
                    <a:pt x="78382" y="78104"/>
                  </a:lnTo>
                  <a:lnTo>
                    <a:pt x="-805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9" name="Полилиния: фигура 158">
              <a:extLst>
                <a:ext uri="{FF2B5EF4-FFF2-40B4-BE49-F238E27FC236}">
                  <a16:creationId xmlns:a16="http://schemas.microsoft.com/office/drawing/2014/main" id="{598F4AAC-5EFB-4B53-ABA6-3638CB088334}"/>
                </a:ext>
              </a:extLst>
            </p:cNvPr>
            <p:cNvSpPr/>
            <p:nvPr/>
          </p:nvSpPr>
          <p:spPr>
            <a:xfrm>
              <a:off x="6214791" y="3310869"/>
              <a:ext cx="79187" cy="79187"/>
            </a:xfrm>
            <a:custGeom>
              <a:avLst/>
              <a:gdLst>
                <a:gd name="connsiteX0" fmla="*/ -972 w 79187"/>
                <a:gd name="connsiteY0" fmla="*/ -1083 h 79187"/>
                <a:gd name="connsiteX1" fmla="*/ 78215 w 79187"/>
                <a:gd name="connsiteY1" fmla="*/ -1083 h 79187"/>
                <a:gd name="connsiteX2" fmla="*/ 78215 w 79187"/>
                <a:gd name="connsiteY2" fmla="*/ 78104 h 79187"/>
                <a:gd name="connsiteX3" fmla="*/ -972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083"/>
                  </a:moveTo>
                  <a:lnTo>
                    <a:pt x="78215" y="-1083"/>
                  </a:lnTo>
                  <a:lnTo>
                    <a:pt x="78215" y="78104"/>
                  </a:lnTo>
                  <a:lnTo>
                    <a:pt x="-972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0" name="Полилиния: фигура 159">
              <a:extLst>
                <a:ext uri="{FF2B5EF4-FFF2-40B4-BE49-F238E27FC236}">
                  <a16:creationId xmlns:a16="http://schemas.microsoft.com/office/drawing/2014/main" id="{4953840F-C91D-4796-9774-4505F70D0D8E}"/>
                </a:ext>
              </a:extLst>
            </p:cNvPr>
            <p:cNvSpPr/>
            <p:nvPr/>
          </p:nvSpPr>
          <p:spPr>
            <a:xfrm>
              <a:off x="6373165" y="3310869"/>
              <a:ext cx="79187" cy="79187"/>
            </a:xfrm>
            <a:custGeom>
              <a:avLst/>
              <a:gdLst>
                <a:gd name="connsiteX0" fmla="*/ -1083 w 79187"/>
                <a:gd name="connsiteY0" fmla="*/ -1083 h 79187"/>
                <a:gd name="connsiteX1" fmla="*/ 78104 w 79187"/>
                <a:gd name="connsiteY1" fmla="*/ -1083 h 79187"/>
                <a:gd name="connsiteX2" fmla="*/ 78104 w 79187"/>
                <a:gd name="connsiteY2" fmla="*/ 78104 h 79187"/>
                <a:gd name="connsiteX3" fmla="*/ -1083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083"/>
                  </a:moveTo>
                  <a:lnTo>
                    <a:pt x="78104" y="-1083"/>
                  </a:lnTo>
                  <a:lnTo>
                    <a:pt x="78104" y="78104"/>
                  </a:lnTo>
                  <a:lnTo>
                    <a:pt x="-1083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1" name="Полилиния: фигура 160">
              <a:extLst>
                <a:ext uri="{FF2B5EF4-FFF2-40B4-BE49-F238E27FC236}">
                  <a16:creationId xmlns:a16="http://schemas.microsoft.com/office/drawing/2014/main" id="{E381D12E-2D88-439D-88FF-9E42C43077AC}"/>
                </a:ext>
              </a:extLst>
            </p:cNvPr>
            <p:cNvSpPr/>
            <p:nvPr/>
          </p:nvSpPr>
          <p:spPr>
            <a:xfrm>
              <a:off x="6452352" y="3310869"/>
              <a:ext cx="79187" cy="79187"/>
            </a:xfrm>
            <a:custGeom>
              <a:avLst/>
              <a:gdLst>
                <a:gd name="connsiteX0" fmla="*/ -1139 w 79187"/>
                <a:gd name="connsiteY0" fmla="*/ -1083 h 79187"/>
                <a:gd name="connsiteX1" fmla="*/ 78048 w 79187"/>
                <a:gd name="connsiteY1" fmla="*/ -1083 h 79187"/>
                <a:gd name="connsiteX2" fmla="*/ 78048 w 79187"/>
                <a:gd name="connsiteY2" fmla="*/ 78104 h 79187"/>
                <a:gd name="connsiteX3" fmla="*/ -1139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1083"/>
                  </a:moveTo>
                  <a:lnTo>
                    <a:pt x="78048" y="-1083"/>
                  </a:lnTo>
                  <a:lnTo>
                    <a:pt x="78048" y="78104"/>
                  </a:lnTo>
                  <a:lnTo>
                    <a:pt x="-1139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2" name="Полилиния: фигура 161">
              <a:extLst>
                <a:ext uri="{FF2B5EF4-FFF2-40B4-BE49-F238E27FC236}">
                  <a16:creationId xmlns:a16="http://schemas.microsoft.com/office/drawing/2014/main" id="{463F5044-ED99-4E34-94EF-A67118A9C37D}"/>
                </a:ext>
              </a:extLst>
            </p:cNvPr>
            <p:cNvSpPr/>
            <p:nvPr/>
          </p:nvSpPr>
          <p:spPr>
            <a:xfrm>
              <a:off x="6531539" y="3310869"/>
              <a:ext cx="79187" cy="79187"/>
            </a:xfrm>
            <a:custGeom>
              <a:avLst/>
              <a:gdLst>
                <a:gd name="connsiteX0" fmla="*/ -1195 w 79187"/>
                <a:gd name="connsiteY0" fmla="*/ -1083 h 79187"/>
                <a:gd name="connsiteX1" fmla="*/ 77992 w 79187"/>
                <a:gd name="connsiteY1" fmla="*/ -1083 h 79187"/>
                <a:gd name="connsiteX2" fmla="*/ 77992 w 79187"/>
                <a:gd name="connsiteY2" fmla="*/ 78104 h 79187"/>
                <a:gd name="connsiteX3" fmla="*/ -1195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1083"/>
                  </a:moveTo>
                  <a:lnTo>
                    <a:pt x="77992" y="-1083"/>
                  </a:lnTo>
                  <a:lnTo>
                    <a:pt x="77992" y="78104"/>
                  </a:lnTo>
                  <a:lnTo>
                    <a:pt x="-1195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F8A68EA5-7A05-43EE-9767-0E4686500919}"/>
                </a:ext>
              </a:extLst>
            </p:cNvPr>
            <p:cNvSpPr/>
            <p:nvPr/>
          </p:nvSpPr>
          <p:spPr>
            <a:xfrm>
              <a:off x="6610726" y="3310869"/>
              <a:ext cx="79187" cy="79187"/>
            </a:xfrm>
            <a:custGeom>
              <a:avLst/>
              <a:gdLst>
                <a:gd name="connsiteX0" fmla="*/ -1250 w 79187"/>
                <a:gd name="connsiteY0" fmla="*/ -1083 h 79187"/>
                <a:gd name="connsiteX1" fmla="*/ 77937 w 79187"/>
                <a:gd name="connsiteY1" fmla="*/ -1083 h 79187"/>
                <a:gd name="connsiteX2" fmla="*/ 77937 w 79187"/>
                <a:gd name="connsiteY2" fmla="*/ 78104 h 79187"/>
                <a:gd name="connsiteX3" fmla="*/ -1250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1083"/>
                  </a:moveTo>
                  <a:lnTo>
                    <a:pt x="77937" y="-1083"/>
                  </a:lnTo>
                  <a:lnTo>
                    <a:pt x="77937" y="78104"/>
                  </a:lnTo>
                  <a:lnTo>
                    <a:pt x="-1250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4" name="Полилиния: фигура 163">
              <a:extLst>
                <a:ext uri="{FF2B5EF4-FFF2-40B4-BE49-F238E27FC236}">
                  <a16:creationId xmlns:a16="http://schemas.microsoft.com/office/drawing/2014/main" id="{F987D634-11B4-43C7-B8AF-A81BD01617D3}"/>
                </a:ext>
              </a:extLst>
            </p:cNvPr>
            <p:cNvSpPr/>
            <p:nvPr/>
          </p:nvSpPr>
          <p:spPr>
            <a:xfrm>
              <a:off x="6689914" y="3310869"/>
              <a:ext cx="79187" cy="79187"/>
            </a:xfrm>
            <a:custGeom>
              <a:avLst/>
              <a:gdLst>
                <a:gd name="connsiteX0" fmla="*/ -1306 w 79187"/>
                <a:gd name="connsiteY0" fmla="*/ -1083 h 79187"/>
                <a:gd name="connsiteX1" fmla="*/ 77881 w 79187"/>
                <a:gd name="connsiteY1" fmla="*/ -1083 h 79187"/>
                <a:gd name="connsiteX2" fmla="*/ 77881 w 79187"/>
                <a:gd name="connsiteY2" fmla="*/ 78104 h 79187"/>
                <a:gd name="connsiteX3" fmla="*/ -1306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083"/>
                  </a:moveTo>
                  <a:lnTo>
                    <a:pt x="77881" y="-1083"/>
                  </a:lnTo>
                  <a:lnTo>
                    <a:pt x="77881" y="78104"/>
                  </a:lnTo>
                  <a:lnTo>
                    <a:pt x="-1306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5" name="Полилиния: фигура 164">
              <a:extLst>
                <a:ext uri="{FF2B5EF4-FFF2-40B4-BE49-F238E27FC236}">
                  <a16:creationId xmlns:a16="http://schemas.microsoft.com/office/drawing/2014/main" id="{048F202B-BE22-45E5-A5F7-540107C56DA3}"/>
                </a:ext>
              </a:extLst>
            </p:cNvPr>
            <p:cNvSpPr/>
            <p:nvPr/>
          </p:nvSpPr>
          <p:spPr>
            <a:xfrm>
              <a:off x="6927475" y="3310869"/>
              <a:ext cx="79187" cy="79187"/>
            </a:xfrm>
            <a:custGeom>
              <a:avLst/>
              <a:gdLst>
                <a:gd name="connsiteX0" fmla="*/ -1473 w 79187"/>
                <a:gd name="connsiteY0" fmla="*/ -1083 h 79187"/>
                <a:gd name="connsiteX1" fmla="*/ 77714 w 79187"/>
                <a:gd name="connsiteY1" fmla="*/ -1083 h 79187"/>
                <a:gd name="connsiteX2" fmla="*/ 77714 w 79187"/>
                <a:gd name="connsiteY2" fmla="*/ 78104 h 79187"/>
                <a:gd name="connsiteX3" fmla="*/ -1473 w 79187"/>
                <a:gd name="connsiteY3" fmla="*/ 7810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083"/>
                  </a:moveTo>
                  <a:lnTo>
                    <a:pt x="77714" y="-1083"/>
                  </a:lnTo>
                  <a:lnTo>
                    <a:pt x="77714" y="78104"/>
                  </a:lnTo>
                  <a:lnTo>
                    <a:pt x="-1473" y="7810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6" name="Полилиния: фигура 165">
              <a:extLst>
                <a:ext uri="{FF2B5EF4-FFF2-40B4-BE49-F238E27FC236}">
                  <a16:creationId xmlns:a16="http://schemas.microsoft.com/office/drawing/2014/main" id="{4D5587E3-BABF-4E1E-B0AB-C73F6C66B739}"/>
                </a:ext>
              </a:extLst>
            </p:cNvPr>
            <p:cNvSpPr/>
            <p:nvPr/>
          </p:nvSpPr>
          <p:spPr>
            <a:xfrm>
              <a:off x="5739667" y="3390056"/>
              <a:ext cx="79187" cy="79187"/>
            </a:xfrm>
            <a:custGeom>
              <a:avLst/>
              <a:gdLst>
                <a:gd name="connsiteX0" fmla="*/ -638 w 79187"/>
                <a:gd name="connsiteY0" fmla="*/ -1139 h 79187"/>
                <a:gd name="connsiteX1" fmla="*/ 78549 w 79187"/>
                <a:gd name="connsiteY1" fmla="*/ -1139 h 79187"/>
                <a:gd name="connsiteX2" fmla="*/ 78549 w 79187"/>
                <a:gd name="connsiteY2" fmla="*/ 78048 h 79187"/>
                <a:gd name="connsiteX3" fmla="*/ -638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139"/>
                  </a:moveTo>
                  <a:lnTo>
                    <a:pt x="78549" y="-1139"/>
                  </a:lnTo>
                  <a:lnTo>
                    <a:pt x="78549" y="78048"/>
                  </a:lnTo>
                  <a:lnTo>
                    <a:pt x="-638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7" name="Полилиния: фигура 166">
              <a:extLst>
                <a:ext uri="{FF2B5EF4-FFF2-40B4-BE49-F238E27FC236}">
                  <a16:creationId xmlns:a16="http://schemas.microsoft.com/office/drawing/2014/main" id="{026CE53E-7BB3-4A20-9994-AD5EC192C0D5}"/>
                </a:ext>
              </a:extLst>
            </p:cNvPr>
            <p:cNvSpPr/>
            <p:nvPr/>
          </p:nvSpPr>
          <p:spPr>
            <a:xfrm>
              <a:off x="5898041" y="3390056"/>
              <a:ext cx="79187" cy="79187"/>
            </a:xfrm>
            <a:custGeom>
              <a:avLst/>
              <a:gdLst>
                <a:gd name="connsiteX0" fmla="*/ -749 w 79187"/>
                <a:gd name="connsiteY0" fmla="*/ -1139 h 79187"/>
                <a:gd name="connsiteX1" fmla="*/ 78438 w 79187"/>
                <a:gd name="connsiteY1" fmla="*/ -1139 h 79187"/>
                <a:gd name="connsiteX2" fmla="*/ 78438 w 79187"/>
                <a:gd name="connsiteY2" fmla="*/ 78048 h 79187"/>
                <a:gd name="connsiteX3" fmla="*/ -749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1139"/>
                  </a:moveTo>
                  <a:lnTo>
                    <a:pt x="78438" y="-1139"/>
                  </a:lnTo>
                  <a:lnTo>
                    <a:pt x="78438" y="78048"/>
                  </a:lnTo>
                  <a:lnTo>
                    <a:pt x="-749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8" name="Полилиния: фигура 167">
              <a:extLst>
                <a:ext uri="{FF2B5EF4-FFF2-40B4-BE49-F238E27FC236}">
                  <a16:creationId xmlns:a16="http://schemas.microsoft.com/office/drawing/2014/main" id="{39C5CD1F-4C34-4C14-A39D-36AC0D292022}"/>
                </a:ext>
              </a:extLst>
            </p:cNvPr>
            <p:cNvSpPr/>
            <p:nvPr/>
          </p:nvSpPr>
          <p:spPr>
            <a:xfrm>
              <a:off x="6056415" y="3390056"/>
              <a:ext cx="79187" cy="79187"/>
            </a:xfrm>
            <a:custGeom>
              <a:avLst/>
              <a:gdLst>
                <a:gd name="connsiteX0" fmla="*/ -861 w 79187"/>
                <a:gd name="connsiteY0" fmla="*/ -1139 h 79187"/>
                <a:gd name="connsiteX1" fmla="*/ 78327 w 79187"/>
                <a:gd name="connsiteY1" fmla="*/ -1139 h 79187"/>
                <a:gd name="connsiteX2" fmla="*/ 78327 w 79187"/>
                <a:gd name="connsiteY2" fmla="*/ 78048 h 79187"/>
                <a:gd name="connsiteX3" fmla="*/ -861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1139"/>
                  </a:moveTo>
                  <a:lnTo>
                    <a:pt x="78327" y="-1139"/>
                  </a:lnTo>
                  <a:lnTo>
                    <a:pt x="78327" y="78048"/>
                  </a:lnTo>
                  <a:lnTo>
                    <a:pt x="-861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9" name="Полилиния: фигура 168">
              <a:extLst>
                <a:ext uri="{FF2B5EF4-FFF2-40B4-BE49-F238E27FC236}">
                  <a16:creationId xmlns:a16="http://schemas.microsoft.com/office/drawing/2014/main" id="{070DA0FF-D2D5-42BF-9C71-54DE035BFB9B}"/>
                </a:ext>
              </a:extLst>
            </p:cNvPr>
            <p:cNvSpPr/>
            <p:nvPr/>
          </p:nvSpPr>
          <p:spPr>
            <a:xfrm>
              <a:off x="6135603" y="3390056"/>
              <a:ext cx="79187" cy="79187"/>
            </a:xfrm>
            <a:custGeom>
              <a:avLst/>
              <a:gdLst>
                <a:gd name="connsiteX0" fmla="*/ -916 w 79187"/>
                <a:gd name="connsiteY0" fmla="*/ -1139 h 79187"/>
                <a:gd name="connsiteX1" fmla="*/ 78271 w 79187"/>
                <a:gd name="connsiteY1" fmla="*/ -1139 h 79187"/>
                <a:gd name="connsiteX2" fmla="*/ 78271 w 79187"/>
                <a:gd name="connsiteY2" fmla="*/ 78048 h 79187"/>
                <a:gd name="connsiteX3" fmla="*/ -916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1139"/>
                  </a:moveTo>
                  <a:lnTo>
                    <a:pt x="78271" y="-1139"/>
                  </a:lnTo>
                  <a:lnTo>
                    <a:pt x="78271" y="78048"/>
                  </a:lnTo>
                  <a:lnTo>
                    <a:pt x="-916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0" name="Полилиния: фигура 169">
              <a:extLst>
                <a:ext uri="{FF2B5EF4-FFF2-40B4-BE49-F238E27FC236}">
                  <a16:creationId xmlns:a16="http://schemas.microsoft.com/office/drawing/2014/main" id="{48A84EBB-2EB6-44F4-B0B9-BDA5D515716B}"/>
                </a:ext>
              </a:extLst>
            </p:cNvPr>
            <p:cNvSpPr/>
            <p:nvPr/>
          </p:nvSpPr>
          <p:spPr>
            <a:xfrm>
              <a:off x="6293978" y="3390056"/>
              <a:ext cx="79187" cy="79187"/>
            </a:xfrm>
            <a:custGeom>
              <a:avLst/>
              <a:gdLst>
                <a:gd name="connsiteX0" fmla="*/ -1028 w 79187"/>
                <a:gd name="connsiteY0" fmla="*/ -1139 h 79187"/>
                <a:gd name="connsiteX1" fmla="*/ 78159 w 79187"/>
                <a:gd name="connsiteY1" fmla="*/ -1139 h 79187"/>
                <a:gd name="connsiteX2" fmla="*/ 78159 w 79187"/>
                <a:gd name="connsiteY2" fmla="*/ 78048 h 79187"/>
                <a:gd name="connsiteX3" fmla="*/ -1028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139"/>
                  </a:moveTo>
                  <a:lnTo>
                    <a:pt x="78159" y="-1139"/>
                  </a:lnTo>
                  <a:lnTo>
                    <a:pt x="78159" y="78048"/>
                  </a:lnTo>
                  <a:lnTo>
                    <a:pt x="-1028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1" name="Полилиния: фигура 170">
              <a:extLst>
                <a:ext uri="{FF2B5EF4-FFF2-40B4-BE49-F238E27FC236}">
                  <a16:creationId xmlns:a16="http://schemas.microsoft.com/office/drawing/2014/main" id="{BEE51E9D-368C-4332-B14E-62C85A593C5F}"/>
                </a:ext>
              </a:extLst>
            </p:cNvPr>
            <p:cNvSpPr/>
            <p:nvPr/>
          </p:nvSpPr>
          <p:spPr>
            <a:xfrm>
              <a:off x="6373165" y="3390056"/>
              <a:ext cx="79187" cy="79187"/>
            </a:xfrm>
            <a:custGeom>
              <a:avLst/>
              <a:gdLst>
                <a:gd name="connsiteX0" fmla="*/ -1083 w 79187"/>
                <a:gd name="connsiteY0" fmla="*/ -1139 h 79187"/>
                <a:gd name="connsiteX1" fmla="*/ 78104 w 79187"/>
                <a:gd name="connsiteY1" fmla="*/ -1139 h 79187"/>
                <a:gd name="connsiteX2" fmla="*/ 78104 w 79187"/>
                <a:gd name="connsiteY2" fmla="*/ 78048 h 79187"/>
                <a:gd name="connsiteX3" fmla="*/ -1083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139"/>
                  </a:moveTo>
                  <a:lnTo>
                    <a:pt x="78104" y="-1139"/>
                  </a:lnTo>
                  <a:lnTo>
                    <a:pt x="78104" y="78048"/>
                  </a:lnTo>
                  <a:lnTo>
                    <a:pt x="-1083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2" name="Полилиния: фигура 171">
              <a:extLst>
                <a:ext uri="{FF2B5EF4-FFF2-40B4-BE49-F238E27FC236}">
                  <a16:creationId xmlns:a16="http://schemas.microsoft.com/office/drawing/2014/main" id="{1C7005DF-ECE6-4BFE-8CF2-962024FDB18B}"/>
                </a:ext>
              </a:extLst>
            </p:cNvPr>
            <p:cNvSpPr/>
            <p:nvPr/>
          </p:nvSpPr>
          <p:spPr>
            <a:xfrm>
              <a:off x="6689914" y="3390056"/>
              <a:ext cx="79187" cy="79187"/>
            </a:xfrm>
            <a:custGeom>
              <a:avLst/>
              <a:gdLst>
                <a:gd name="connsiteX0" fmla="*/ -1306 w 79187"/>
                <a:gd name="connsiteY0" fmla="*/ -1139 h 79187"/>
                <a:gd name="connsiteX1" fmla="*/ 77881 w 79187"/>
                <a:gd name="connsiteY1" fmla="*/ -1139 h 79187"/>
                <a:gd name="connsiteX2" fmla="*/ 77881 w 79187"/>
                <a:gd name="connsiteY2" fmla="*/ 78048 h 79187"/>
                <a:gd name="connsiteX3" fmla="*/ -1306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139"/>
                  </a:moveTo>
                  <a:lnTo>
                    <a:pt x="77881" y="-1139"/>
                  </a:lnTo>
                  <a:lnTo>
                    <a:pt x="77881" y="78048"/>
                  </a:lnTo>
                  <a:lnTo>
                    <a:pt x="-1306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3" name="Полилиния: фигура 172">
              <a:extLst>
                <a:ext uri="{FF2B5EF4-FFF2-40B4-BE49-F238E27FC236}">
                  <a16:creationId xmlns:a16="http://schemas.microsoft.com/office/drawing/2014/main" id="{3A7A2632-5E3A-4AC2-83F0-F23439C1A24C}"/>
                </a:ext>
              </a:extLst>
            </p:cNvPr>
            <p:cNvSpPr/>
            <p:nvPr/>
          </p:nvSpPr>
          <p:spPr>
            <a:xfrm>
              <a:off x="6769100" y="3390056"/>
              <a:ext cx="79187" cy="79187"/>
            </a:xfrm>
            <a:custGeom>
              <a:avLst/>
              <a:gdLst>
                <a:gd name="connsiteX0" fmla="*/ -1362 w 79187"/>
                <a:gd name="connsiteY0" fmla="*/ -1139 h 79187"/>
                <a:gd name="connsiteX1" fmla="*/ 77825 w 79187"/>
                <a:gd name="connsiteY1" fmla="*/ -1139 h 79187"/>
                <a:gd name="connsiteX2" fmla="*/ 77825 w 79187"/>
                <a:gd name="connsiteY2" fmla="*/ 78048 h 79187"/>
                <a:gd name="connsiteX3" fmla="*/ -1362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1139"/>
                  </a:moveTo>
                  <a:lnTo>
                    <a:pt x="77825" y="-1139"/>
                  </a:lnTo>
                  <a:lnTo>
                    <a:pt x="77825" y="78048"/>
                  </a:lnTo>
                  <a:lnTo>
                    <a:pt x="-1362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4" name="Полилиния: фигура 173">
              <a:extLst>
                <a:ext uri="{FF2B5EF4-FFF2-40B4-BE49-F238E27FC236}">
                  <a16:creationId xmlns:a16="http://schemas.microsoft.com/office/drawing/2014/main" id="{0B6E772C-9903-42E0-89E1-EB3D32924148}"/>
                </a:ext>
              </a:extLst>
            </p:cNvPr>
            <p:cNvSpPr/>
            <p:nvPr/>
          </p:nvSpPr>
          <p:spPr>
            <a:xfrm>
              <a:off x="6848288" y="3390056"/>
              <a:ext cx="79187" cy="79187"/>
            </a:xfrm>
            <a:custGeom>
              <a:avLst/>
              <a:gdLst>
                <a:gd name="connsiteX0" fmla="*/ -1417 w 79187"/>
                <a:gd name="connsiteY0" fmla="*/ -1139 h 79187"/>
                <a:gd name="connsiteX1" fmla="*/ 77770 w 79187"/>
                <a:gd name="connsiteY1" fmla="*/ -1139 h 79187"/>
                <a:gd name="connsiteX2" fmla="*/ 77770 w 79187"/>
                <a:gd name="connsiteY2" fmla="*/ 78048 h 79187"/>
                <a:gd name="connsiteX3" fmla="*/ -1417 w 79187"/>
                <a:gd name="connsiteY3" fmla="*/ 7804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1139"/>
                  </a:moveTo>
                  <a:lnTo>
                    <a:pt x="77770" y="-1139"/>
                  </a:lnTo>
                  <a:lnTo>
                    <a:pt x="77770" y="78048"/>
                  </a:lnTo>
                  <a:lnTo>
                    <a:pt x="-1417" y="7804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9F6D6C11-3DD9-4355-A89B-8821BEC2A086}"/>
                </a:ext>
              </a:extLst>
            </p:cNvPr>
            <p:cNvSpPr/>
            <p:nvPr/>
          </p:nvSpPr>
          <p:spPr>
            <a:xfrm>
              <a:off x="5977228" y="3469243"/>
              <a:ext cx="79187" cy="79187"/>
            </a:xfrm>
            <a:custGeom>
              <a:avLst/>
              <a:gdLst>
                <a:gd name="connsiteX0" fmla="*/ -805 w 79187"/>
                <a:gd name="connsiteY0" fmla="*/ -1195 h 79187"/>
                <a:gd name="connsiteX1" fmla="*/ 78382 w 79187"/>
                <a:gd name="connsiteY1" fmla="*/ -1195 h 79187"/>
                <a:gd name="connsiteX2" fmla="*/ 78382 w 79187"/>
                <a:gd name="connsiteY2" fmla="*/ 77992 h 79187"/>
                <a:gd name="connsiteX3" fmla="*/ -805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1195"/>
                  </a:moveTo>
                  <a:lnTo>
                    <a:pt x="78382" y="-1195"/>
                  </a:lnTo>
                  <a:lnTo>
                    <a:pt x="78382" y="77992"/>
                  </a:lnTo>
                  <a:lnTo>
                    <a:pt x="-805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6" name="Полилиния: фигура 175">
              <a:extLst>
                <a:ext uri="{FF2B5EF4-FFF2-40B4-BE49-F238E27FC236}">
                  <a16:creationId xmlns:a16="http://schemas.microsoft.com/office/drawing/2014/main" id="{0A182C9E-2FFD-4D3D-BDE1-14300A26A386}"/>
                </a:ext>
              </a:extLst>
            </p:cNvPr>
            <p:cNvSpPr/>
            <p:nvPr/>
          </p:nvSpPr>
          <p:spPr>
            <a:xfrm>
              <a:off x="6056415" y="3469243"/>
              <a:ext cx="79187" cy="79187"/>
            </a:xfrm>
            <a:custGeom>
              <a:avLst/>
              <a:gdLst>
                <a:gd name="connsiteX0" fmla="*/ -861 w 79187"/>
                <a:gd name="connsiteY0" fmla="*/ -1195 h 79187"/>
                <a:gd name="connsiteX1" fmla="*/ 78327 w 79187"/>
                <a:gd name="connsiteY1" fmla="*/ -1195 h 79187"/>
                <a:gd name="connsiteX2" fmla="*/ 78327 w 79187"/>
                <a:gd name="connsiteY2" fmla="*/ 77992 h 79187"/>
                <a:gd name="connsiteX3" fmla="*/ -861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1195"/>
                  </a:moveTo>
                  <a:lnTo>
                    <a:pt x="78327" y="-1195"/>
                  </a:lnTo>
                  <a:lnTo>
                    <a:pt x="78327" y="77992"/>
                  </a:lnTo>
                  <a:lnTo>
                    <a:pt x="-861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7" name="Полилиния: фигура 176">
              <a:extLst>
                <a:ext uri="{FF2B5EF4-FFF2-40B4-BE49-F238E27FC236}">
                  <a16:creationId xmlns:a16="http://schemas.microsoft.com/office/drawing/2014/main" id="{43942F41-B404-4BAC-B04E-C87E7E4A21AA}"/>
                </a:ext>
              </a:extLst>
            </p:cNvPr>
            <p:cNvSpPr/>
            <p:nvPr/>
          </p:nvSpPr>
          <p:spPr>
            <a:xfrm>
              <a:off x="6135603" y="3469243"/>
              <a:ext cx="79187" cy="79187"/>
            </a:xfrm>
            <a:custGeom>
              <a:avLst/>
              <a:gdLst>
                <a:gd name="connsiteX0" fmla="*/ -916 w 79187"/>
                <a:gd name="connsiteY0" fmla="*/ -1195 h 79187"/>
                <a:gd name="connsiteX1" fmla="*/ 78271 w 79187"/>
                <a:gd name="connsiteY1" fmla="*/ -1195 h 79187"/>
                <a:gd name="connsiteX2" fmla="*/ 78271 w 79187"/>
                <a:gd name="connsiteY2" fmla="*/ 77992 h 79187"/>
                <a:gd name="connsiteX3" fmla="*/ -916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1195"/>
                  </a:moveTo>
                  <a:lnTo>
                    <a:pt x="78271" y="-1195"/>
                  </a:lnTo>
                  <a:lnTo>
                    <a:pt x="78271" y="77992"/>
                  </a:lnTo>
                  <a:lnTo>
                    <a:pt x="-916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8" name="Полилиния: фигура 177">
              <a:extLst>
                <a:ext uri="{FF2B5EF4-FFF2-40B4-BE49-F238E27FC236}">
                  <a16:creationId xmlns:a16="http://schemas.microsoft.com/office/drawing/2014/main" id="{61990B33-BE13-4B78-9EC4-6D78D927DCCB}"/>
                </a:ext>
              </a:extLst>
            </p:cNvPr>
            <p:cNvSpPr/>
            <p:nvPr/>
          </p:nvSpPr>
          <p:spPr>
            <a:xfrm>
              <a:off x="6214791" y="3469243"/>
              <a:ext cx="79187" cy="79187"/>
            </a:xfrm>
            <a:custGeom>
              <a:avLst/>
              <a:gdLst>
                <a:gd name="connsiteX0" fmla="*/ -972 w 79187"/>
                <a:gd name="connsiteY0" fmla="*/ -1195 h 79187"/>
                <a:gd name="connsiteX1" fmla="*/ 78215 w 79187"/>
                <a:gd name="connsiteY1" fmla="*/ -1195 h 79187"/>
                <a:gd name="connsiteX2" fmla="*/ 78215 w 79187"/>
                <a:gd name="connsiteY2" fmla="*/ 77992 h 79187"/>
                <a:gd name="connsiteX3" fmla="*/ -972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195"/>
                  </a:moveTo>
                  <a:lnTo>
                    <a:pt x="78215" y="-1195"/>
                  </a:lnTo>
                  <a:lnTo>
                    <a:pt x="78215" y="77992"/>
                  </a:lnTo>
                  <a:lnTo>
                    <a:pt x="-972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9" name="Полилиния: фигура 178">
              <a:extLst>
                <a:ext uri="{FF2B5EF4-FFF2-40B4-BE49-F238E27FC236}">
                  <a16:creationId xmlns:a16="http://schemas.microsoft.com/office/drawing/2014/main" id="{0E25E31A-B7CF-40FD-B1FF-14DC6A184D01}"/>
                </a:ext>
              </a:extLst>
            </p:cNvPr>
            <p:cNvSpPr/>
            <p:nvPr/>
          </p:nvSpPr>
          <p:spPr>
            <a:xfrm>
              <a:off x="6373165" y="3469243"/>
              <a:ext cx="79187" cy="79187"/>
            </a:xfrm>
            <a:custGeom>
              <a:avLst/>
              <a:gdLst>
                <a:gd name="connsiteX0" fmla="*/ -1083 w 79187"/>
                <a:gd name="connsiteY0" fmla="*/ -1195 h 79187"/>
                <a:gd name="connsiteX1" fmla="*/ 78104 w 79187"/>
                <a:gd name="connsiteY1" fmla="*/ -1195 h 79187"/>
                <a:gd name="connsiteX2" fmla="*/ 78104 w 79187"/>
                <a:gd name="connsiteY2" fmla="*/ 77992 h 79187"/>
                <a:gd name="connsiteX3" fmla="*/ -1083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195"/>
                  </a:moveTo>
                  <a:lnTo>
                    <a:pt x="78104" y="-1195"/>
                  </a:lnTo>
                  <a:lnTo>
                    <a:pt x="78104" y="77992"/>
                  </a:lnTo>
                  <a:lnTo>
                    <a:pt x="-1083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0" name="Полилиния: фигура 179">
              <a:extLst>
                <a:ext uri="{FF2B5EF4-FFF2-40B4-BE49-F238E27FC236}">
                  <a16:creationId xmlns:a16="http://schemas.microsoft.com/office/drawing/2014/main" id="{72C6CED6-1098-4B13-86B2-35FB9785E3EB}"/>
                </a:ext>
              </a:extLst>
            </p:cNvPr>
            <p:cNvSpPr/>
            <p:nvPr/>
          </p:nvSpPr>
          <p:spPr>
            <a:xfrm>
              <a:off x="6531539" y="3469243"/>
              <a:ext cx="79187" cy="79187"/>
            </a:xfrm>
            <a:custGeom>
              <a:avLst/>
              <a:gdLst>
                <a:gd name="connsiteX0" fmla="*/ -1195 w 79187"/>
                <a:gd name="connsiteY0" fmla="*/ -1195 h 79187"/>
                <a:gd name="connsiteX1" fmla="*/ 77992 w 79187"/>
                <a:gd name="connsiteY1" fmla="*/ -1195 h 79187"/>
                <a:gd name="connsiteX2" fmla="*/ 77992 w 79187"/>
                <a:gd name="connsiteY2" fmla="*/ 77992 h 79187"/>
                <a:gd name="connsiteX3" fmla="*/ -1195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1195"/>
                  </a:moveTo>
                  <a:lnTo>
                    <a:pt x="77992" y="-1195"/>
                  </a:lnTo>
                  <a:lnTo>
                    <a:pt x="77992" y="77992"/>
                  </a:lnTo>
                  <a:lnTo>
                    <a:pt x="-1195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1" name="Полилиния: фигура 180">
              <a:extLst>
                <a:ext uri="{FF2B5EF4-FFF2-40B4-BE49-F238E27FC236}">
                  <a16:creationId xmlns:a16="http://schemas.microsoft.com/office/drawing/2014/main" id="{E26AC0E6-6E54-478C-85CB-A06D534C4E15}"/>
                </a:ext>
              </a:extLst>
            </p:cNvPr>
            <p:cNvSpPr/>
            <p:nvPr/>
          </p:nvSpPr>
          <p:spPr>
            <a:xfrm>
              <a:off x="6689914" y="3469243"/>
              <a:ext cx="79187" cy="79187"/>
            </a:xfrm>
            <a:custGeom>
              <a:avLst/>
              <a:gdLst>
                <a:gd name="connsiteX0" fmla="*/ -1306 w 79187"/>
                <a:gd name="connsiteY0" fmla="*/ -1195 h 79187"/>
                <a:gd name="connsiteX1" fmla="*/ 77881 w 79187"/>
                <a:gd name="connsiteY1" fmla="*/ -1195 h 79187"/>
                <a:gd name="connsiteX2" fmla="*/ 77881 w 79187"/>
                <a:gd name="connsiteY2" fmla="*/ 77992 h 79187"/>
                <a:gd name="connsiteX3" fmla="*/ -1306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195"/>
                  </a:moveTo>
                  <a:lnTo>
                    <a:pt x="77881" y="-1195"/>
                  </a:lnTo>
                  <a:lnTo>
                    <a:pt x="77881" y="77992"/>
                  </a:lnTo>
                  <a:lnTo>
                    <a:pt x="-1306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2" name="Полилиния: фигура 181">
              <a:extLst>
                <a:ext uri="{FF2B5EF4-FFF2-40B4-BE49-F238E27FC236}">
                  <a16:creationId xmlns:a16="http://schemas.microsoft.com/office/drawing/2014/main" id="{DDC7180D-F85F-41B0-8711-BE10AE946DB3}"/>
                </a:ext>
              </a:extLst>
            </p:cNvPr>
            <p:cNvSpPr/>
            <p:nvPr/>
          </p:nvSpPr>
          <p:spPr>
            <a:xfrm>
              <a:off x="6848288" y="3469243"/>
              <a:ext cx="79187" cy="79187"/>
            </a:xfrm>
            <a:custGeom>
              <a:avLst/>
              <a:gdLst>
                <a:gd name="connsiteX0" fmla="*/ -1417 w 79187"/>
                <a:gd name="connsiteY0" fmla="*/ -1195 h 79187"/>
                <a:gd name="connsiteX1" fmla="*/ 77770 w 79187"/>
                <a:gd name="connsiteY1" fmla="*/ -1195 h 79187"/>
                <a:gd name="connsiteX2" fmla="*/ 77770 w 79187"/>
                <a:gd name="connsiteY2" fmla="*/ 77992 h 79187"/>
                <a:gd name="connsiteX3" fmla="*/ -1417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1195"/>
                  </a:moveTo>
                  <a:lnTo>
                    <a:pt x="77770" y="-1195"/>
                  </a:lnTo>
                  <a:lnTo>
                    <a:pt x="77770" y="77992"/>
                  </a:lnTo>
                  <a:lnTo>
                    <a:pt x="-1417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3" name="Полилиния: фигура 182">
              <a:extLst>
                <a:ext uri="{FF2B5EF4-FFF2-40B4-BE49-F238E27FC236}">
                  <a16:creationId xmlns:a16="http://schemas.microsoft.com/office/drawing/2014/main" id="{88CD93DD-C049-4645-A362-1DA58E11247C}"/>
                </a:ext>
              </a:extLst>
            </p:cNvPr>
            <p:cNvSpPr/>
            <p:nvPr/>
          </p:nvSpPr>
          <p:spPr>
            <a:xfrm>
              <a:off x="6927475" y="3469243"/>
              <a:ext cx="79187" cy="79187"/>
            </a:xfrm>
            <a:custGeom>
              <a:avLst/>
              <a:gdLst>
                <a:gd name="connsiteX0" fmla="*/ -1473 w 79187"/>
                <a:gd name="connsiteY0" fmla="*/ -1195 h 79187"/>
                <a:gd name="connsiteX1" fmla="*/ 77714 w 79187"/>
                <a:gd name="connsiteY1" fmla="*/ -1195 h 79187"/>
                <a:gd name="connsiteX2" fmla="*/ 77714 w 79187"/>
                <a:gd name="connsiteY2" fmla="*/ 77992 h 79187"/>
                <a:gd name="connsiteX3" fmla="*/ -1473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195"/>
                  </a:moveTo>
                  <a:lnTo>
                    <a:pt x="77714" y="-1195"/>
                  </a:lnTo>
                  <a:lnTo>
                    <a:pt x="77714" y="77992"/>
                  </a:lnTo>
                  <a:lnTo>
                    <a:pt x="-1473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4" name="Полилиния: фигура 183">
              <a:extLst>
                <a:ext uri="{FF2B5EF4-FFF2-40B4-BE49-F238E27FC236}">
                  <a16:creationId xmlns:a16="http://schemas.microsoft.com/office/drawing/2014/main" id="{DA0DDBE6-8D9B-462F-BCF6-7AF8E2876BBF}"/>
                </a:ext>
              </a:extLst>
            </p:cNvPr>
            <p:cNvSpPr/>
            <p:nvPr/>
          </p:nvSpPr>
          <p:spPr>
            <a:xfrm>
              <a:off x="7006662" y="3469243"/>
              <a:ext cx="79187" cy="79187"/>
            </a:xfrm>
            <a:custGeom>
              <a:avLst/>
              <a:gdLst>
                <a:gd name="connsiteX0" fmla="*/ -1529 w 79187"/>
                <a:gd name="connsiteY0" fmla="*/ -1195 h 79187"/>
                <a:gd name="connsiteX1" fmla="*/ 77658 w 79187"/>
                <a:gd name="connsiteY1" fmla="*/ -1195 h 79187"/>
                <a:gd name="connsiteX2" fmla="*/ 77658 w 79187"/>
                <a:gd name="connsiteY2" fmla="*/ 77992 h 79187"/>
                <a:gd name="connsiteX3" fmla="*/ -1529 w 79187"/>
                <a:gd name="connsiteY3" fmla="*/ 77992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195"/>
                  </a:moveTo>
                  <a:lnTo>
                    <a:pt x="77658" y="-1195"/>
                  </a:lnTo>
                  <a:lnTo>
                    <a:pt x="77658" y="77992"/>
                  </a:lnTo>
                  <a:lnTo>
                    <a:pt x="-1529" y="77992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5" name="Полилиния: фигура 184">
              <a:extLst>
                <a:ext uri="{FF2B5EF4-FFF2-40B4-BE49-F238E27FC236}">
                  <a16:creationId xmlns:a16="http://schemas.microsoft.com/office/drawing/2014/main" id="{474F6284-A35F-4060-A152-C30B887D250D}"/>
                </a:ext>
              </a:extLst>
            </p:cNvPr>
            <p:cNvSpPr/>
            <p:nvPr/>
          </p:nvSpPr>
          <p:spPr>
            <a:xfrm>
              <a:off x="6056415" y="3548430"/>
              <a:ext cx="79187" cy="79187"/>
            </a:xfrm>
            <a:custGeom>
              <a:avLst/>
              <a:gdLst>
                <a:gd name="connsiteX0" fmla="*/ -861 w 79187"/>
                <a:gd name="connsiteY0" fmla="*/ -1250 h 79187"/>
                <a:gd name="connsiteX1" fmla="*/ 78327 w 79187"/>
                <a:gd name="connsiteY1" fmla="*/ -1250 h 79187"/>
                <a:gd name="connsiteX2" fmla="*/ 78327 w 79187"/>
                <a:gd name="connsiteY2" fmla="*/ 77937 h 79187"/>
                <a:gd name="connsiteX3" fmla="*/ -861 w 79187"/>
                <a:gd name="connsiteY3" fmla="*/ 7793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1250"/>
                  </a:moveTo>
                  <a:lnTo>
                    <a:pt x="78327" y="-1250"/>
                  </a:lnTo>
                  <a:lnTo>
                    <a:pt x="78327" y="77937"/>
                  </a:lnTo>
                  <a:lnTo>
                    <a:pt x="-861" y="7793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6" name="Полилиния: фигура 185">
              <a:extLst>
                <a:ext uri="{FF2B5EF4-FFF2-40B4-BE49-F238E27FC236}">
                  <a16:creationId xmlns:a16="http://schemas.microsoft.com/office/drawing/2014/main" id="{BE7C2459-C7D1-4EC5-9607-A61F2CD05D09}"/>
                </a:ext>
              </a:extLst>
            </p:cNvPr>
            <p:cNvSpPr/>
            <p:nvPr/>
          </p:nvSpPr>
          <p:spPr>
            <a:xfrm>
              <a:off x="6293978" y="3548430"/>
              <a:ext cx="79187" cy="79187"/>
            </a:xfrm>
            <a:custGeom>
              <a:avLst/>
              <a:gdLst>
                <a:gd name="connsiteX0" fmla="*/ -1028 w 79187"/>
                <a:gd name="connsiteY0" fmla="*/ -1250 h 79187"/>
                <a:gd name="connsiteX1" fmla="*/ 78159 w 79187"/>
                <a:gd name="connsiteY1" fmla="*/ -1250 h 79187"/>
                <a:gd name="connsiteX2" fmla="*/ 78159 w 79187"/>
                <a:gd name="connsiteY2" fmla="*/ 77937 h 79187"/>
                <a:gd name="connsiteX3" fmla="*/ -1028 w 79187"/>
                <a:gd name="connsiteY3" fmla="*/ 7793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250"/>
                  </a:moveTo>
                  <a:lnTo>
                    <a:pt x="78159" y="-1250"/>
                  </a:lnTo>
                  <a:lnTo>
                    <a:pt x="78159" y="77937"/>
                  </a:lnTo>
                  <a:lnTo>
                    <a:pt x="-1028" y="7793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7" name="Полилиния: фигура 186">
              <a:extLst>
                <a:ext uri="{FF2B5EF4-FFF2-40B4-BE49-F238E27FC236}">
                  <a16:creationId xmlns:a16="http://schemas.microsoft.com/office/drawing/2014/main" id="{F6F05196-1258-490A-B0BB-BA1EA0B5DCB2}"/>
                </a:ext>
              </a:extLst>
            </p:cNvPr>
            <p:cNvSpPr/>
            <p:nvPr/>
          </p:nvSpPr>
          <p:spPr>
            <a:xfrm>
              <a:off x="6373165" y="3548430"/>
              <a:ext cx="79187" cy="79187"/>
            </a:xfrm>
            <a:custGeom>
              <a:avLst/>
              <a:gdLst>
                <a:gd name="connsiteX0" fmla="*/ -1083 w 79187"/>
                <a:gd name="connsiteY0" fmla="*/ -1250 h 79187"/>
                <a:gd name="connsiteX1" fmla="*/ 78104 w 79187"/>
                <a:gd name="connsiteY1" fmla="*/ -1250 h 79187"/>
                <a:gd name="connsiteX2" fmla="*/ 78104 w 79187"/>
                <a:gd name="connsiteY2" fmla="*/ 77937 h 79187"/>
                <a:gd name="connsiteX3" fmla="*/ -1083 w 79187"/>
                <a:gd name="connsiteY3" fmla="*/ 7793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250"/>
                  </a:moveTo>
                  <a:lnTo>
                    <a:pt x="78104" y="-1250"/>
                  </a:lnTo>
                  <a:lnTo>
                    <a:pt x="78104" y="77937"/>
                  </a:lnTo>
                  <a:lnTo>
                    <a:pt x="-1083" y="7793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8" name="Полилиния: фигура 187">
              <a:extLst>
                <a:ext uri="{FF2B5EF4-FFF2-40B4-BE49-F238E27FC236}">
                  <a16:creationId xmlns:a16="http://schemas.microsoft.com/office/drawing/2014/main" id="{763B00CC-5B2E-4799-8EAD-CFEF501B2353}"/>
                </a:ext>
              </a:extLst>
            </p:cNvPr>
            <p:cNvSpPr/>
            <p:nvPr/>
          </p:nvSpPr>
          <p:spPr>
            <a:xfrm>
              <a:off x="6689914" y="3548430"/>
              <a:ext cx="79187" cy="79187"/>
            </a:xfrm>
            <a:custGeom>
              <a:avLst/>
              <a:gdLst>
                <a:gd name="connsiteX0" fmla="*/ -1306 w 79187"/>
                <a:gd name="connsiteY0" fmla="*/ -1250 h 79187"/>
                <a:gd name="connsiteX1" fmla="*/ 77881 w 79187"/>
                <a:gd name="connsiteY1" fmla="*/ -1250 h 79187"/>
                <a:gd name="connsiteX2" fmla="*/ 77881 w 79187"/>
                <a:gd name="connsiteY2" fmla="*/ 77937 h 79187"/>
                <a:gd name="connsiteX3" fmla="*/ -1306 w 79187"/>
                <a:gd name="connsiteY3" fmla="*/ 7793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250"/>
                  </a:moveTo>
                  <a:lnTo>
                    <a:pt x="77881" y="-1250"/>
                  </a:lnTo>
                  <a:lnTo>
                    <a:pt x="77881" y="77937"/>
                  </a:lnTo>
                  <a:lnTo>
                    <a:pt x="-1306" y="7793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9" name="Полилиния: фигура 188">
              <a:extLst>
                <a:ext uri="{FF2B5EF4-FFF2-40B4-BE49-F238E27FC236}">
                  <a16:creationId xmlns:a16="http://schemas.microsoft.com/office/drawing/2014/main" id="{EE1795F6-D0F8-4A61-B0C3-518E1BF40D0A}"/>
                </a:ext>
              </a:extLst>
            </p:cNvPr>
            <p:cNvSpPr/>
            <p:nvPr/>
          </p:nvSpPr>
          <p:spPr>
            <a:xfrm>
              <a:off x="6927475" y="3548430"/>
              <a:ext cx="79187" cy="79187"/>
            </a:xfrm>
            <a:custGeom>
              <a:avLst/>
              <a:gdLst>
                <a:gd name="connsiteX0" fmla="*/ -1473 w 79187"/>
                <a:gd name="connsiteY0" fmla="*/ -1250 h 79187"/>
                <a:gd name="connsiteX1" fmla="*/ 77714 w 79187"/>
                <a:gd name="connsiteY1" fmla="*/ -1250 h 79187"/>
                <a:gd name="connsiteX2" fmla="*/ 77714 w 79187"/>
                <a:gd name="connsiteY2" fmla="*/ 77937 h 79187"/>
                <a:gd name="connsiteX3" fmla="*/ -1473 w 79187"/>
                <a:gd name="connsiteY3" fmla="*/ 7793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250"/>
                  </a:moveTo>
                  <a:lnTo>
                    <a:pt x="77714" y="-1250"/>
                  </a:lnTo>
                  <a:lnTo>
                    <a:pt x="77714" y="77937"/>
                  </a:lnTo>
                  <a:lnTo>
                    <a:pt x="-1473" y="7793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0" name="Полилиния: фигура 189">
              <a:extLst>
                <a:ext uri="{FF2B5EF4-FFF2-40B4-BE49-F238E27FC236}">
                  <a16:creationId xmlns:a16="http://schemas.microsoft.com/office/drawing/2014/main" id="{92DDD7F4-A6A0-4ED4-83C0-CC429016BFB4}"/>
                </a:ext>
              </a:extLst>
            </p:cNvPr>
            <p:cNvSpPr/>
            <p:nvPr/>
          </p:nvSpPr>
          <p:spPr>
            <a:xfrm>
              <a:off x="7006662" y="3548430"/>
              <a:ext cx="79187" cy="79187"/>
            </a:xfrm>
            <a:custGeom>
              <a:avLst/>
              <a:gdLst>
                <a:gd name="connsiteX0" fmla="*/ -1529 w 79187"/>
                <a:gd name="connsiteY0" fmla="*/ -1250 h 79187"/>
                <a:gd name="connsiteX1" fmla="*/ 77658 w 79187"/>
                <a:gd name="connsiteY1" fmla="*/ -1250 h 79187"/>
                <a:gd name="connsiteX2" fmla="*/ 77658 w 79187"/>
                <a:gd name="connsiteY2" fmla="*/ 77937 h 79187"/>
                <a:gd name="connsiteX3" fmla="*/ -1529 w 79187"/>
                <a:gd name="connsiteY3" fmla="*/ 77937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250"/>
                  </a:moveTo>
                  <a:lnTo>
                    <a:pt x="77658" y="-1250"/>
                  </a:lnTo>
                  <a:lnTo>
                    <a:pt x="77658" y="77937"/>
                  </a:lnTo>
                  <a:lnTo>
                    <a:pt x="-1529" y="77937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1" name="Полилиния: фигура 190">
              <a:extLst>
                <a:ext uri="{FF2B5EF4-FFF2-40B4-BE49-F238E27FC236}">
                  <a16:creationId xmlns:a16="http://schemas.microsoft.com/office/drawing/2014/main" id="{46CF3D57-FB3E-4832-B9D7-250556D9270D}"/>
                </a:ext>
              </a:extLst>
            </p:cNvPr>
            <p:cNvSpPr/>
            <p:nvPr/>
          </p:nvSpPr>
          <p:spPr>
            <a:xfrm>
              <a:off x="5818854" y="3627617"/>
              <a:ext cx="79187" cy="79187"/>
            </a:xfrm>
            <a:custGeom>
              <a:avLst/>
              <a:gdLst>
                <a:gd name="connsiteX0" fmla="*/ -693 w 79187"/>
                <a:gd name="connsiteY0" fmla="*/ -1306 h 79187"/>
                <a:gd name="connsiteX1" fmla="*/ 78494 w 79187"/>
                <a:gd name="connsiteY1" fmla="*/ -1306 h 79187"/>
                <a:gd name="connsiteX2" fmla="*/ 78494 w 79187"/>
                <a:gd name="connsiteY2" fmla="*/ 77881 h 79187"/>
                <a:gd name="connsiteX3" fmla="*/ -693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1306"/>
                  </a:moveTo>
                  <a:lnTo>
                    <a:pt x="78494" y="-1306"/>
                  </a:lnTo>
                  <a:lnTo>
                    <a:pt x="78494" y="77881"/>
                  </a:lnTo>
                  <a:lnTo>
                    <a:pt x="-693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2" name="Полилиния: фигура 191">
              <a:extLst>
                <a:ext uri="{FF2B5EF4-FFF2-40B4-BE49-F238E27FC236}">
                  <a16:creationId xmlns:a16="http://schemas.microsoft.com/office/drawing/2014/main" id="{113F2886-5EEF-4D63-A42E-32EE9CB42DE5}"/>
                </a:ext>
              </a:extLst>
            </p:cNvPr>
            <p:cNvSpPr/>
            <p:nvPr/>
          </p:nvSpPr>
          <p:spPr>
            <a:xfrm>
              <a:off x="5898041" y="3627617"/>
              <a:ext cx="79187" cy="79187"/>
            </a:xfrm>
            <a:custGeom>
              <a:avLst/>
              <a:gdLst>
                <a:gd name="connsiteX0" fmla="*/ -749 w 79187"/>
                <a:gd name="connsiteY0" fmla="*/ -1306 h 79187"/>
                <a:gd name="connsiteX1" fmla="*/ 78438 w 79187"/>
                <a:gd name="connsiteY1" fmla="*/ -1306 h 79187"/>
                <a:gd name="connsiteX2" fmla="*/ 78438 w 79187"/>
                <a:gd name="connsiteY2" fmla="*/ 77881 h 79187"/>
                <a:gd name="connsiteX3" fmla="*/ -749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1306"/>
                  </a:moveTo>
                  <a:lnTo>
                    <a:pt x="78438" y="-1306"/>
                  </a:lnTo>
                  <a:lnTo>
                    <a:pt x="78438" y="77881"/>
                  </a:lnTo>
                  <a:lnTo>
                    <a:pt x="-749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3" name="Полилиния: фигура 192">
              <a:extLst>
                <a:ext uri="{FF2B5EF4-FFF2-40B4-BE49-F238E27FC236}">
                  <a16:creationId xmlns:a16="http://schemas.microsoft.com/office/drawing/2014/main" id="{1F18D748-39BC-471A-8B0A-26652BC15E44}"/>
                </a:ext>
              </a:extLst>
            </p:cNvPr>
            <p:cNvSpPr/>
            <p:nvPr/>
          </p:nvSpPr>
          <p:spPr>
            <a:xfrm>
              <a:off x="5977228" y="3627617"/>
              <a:ext cx="79187" cy="79187"/>
            </a:xfrm>
            <a:custGeom>
              <a:avLst/>
              <a:gdLst>
                <a:gd name="connsiteX0" fmla="*/ -805 w 79187"/>
                <a:gd name="connsiteY0" fmla="*/ -1306 h 79187"/>
                <a:gd name="connsiteX1" fmla="*/ 78382 w 79187"/>
                <a:gd name="connsiteY1" fmla="*/ -1306 h 79187"/>
                <a:gd name="connsiteX2" fmla="*/ 78382 w 79187"/>
                <a:gd name="connsiteY2" fmla="*/ 77881 h 79187"/>
                <a:gd name="connsiteX3" fmla="*/ -805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1306"/>
                  </a:moveTo>
                  <a:lnTo>
                    <a:pt x="78382" y="-1306"/>
                  </a:lnTo>
                  <a:lnTo>
                    <a:pt x="78382" y="77881"/>
                  </a:lnTo>
                  <a:lnTo>
                    <a:pt x="-805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" name="Полилиния: фигура 193">
              <a:extLst>
                <a:ext uri="{FF2B5EF4-FFF2-40B4-BE49-F238E27FC236}">
                  <a16:creationId xmlns:a16="http://schemas.microsoft.com/office/drawing/2014/main" id="{ED633132-9220-4E13-8111-6DBCC31BA5EE}"/>
                </a:ext>
              </a:extLst>
            </p:cNvPr>
            <p:cNvSpPr/>
            <p:nvPr/>
          </p:nvSpPr>
          <p:spPr>
            <a:xfrm>
              <a:off x="6135603" y="3627617"/>
              <a:ext cx="79187" cy="79187"/>
            </a:xfrm>
            <a:custGeom>
              <a:avLst/>
              <a:gdLst>
                <a:gd name="connsiteX0" fmla="*/ -916 w 79187"/>
                <a:gd name="connsiteY0" fmla="*/ -1306 h 79187"/>
                <a:gd name="connsiteX1" fmla="*/ 78271 w 79187"/>
                <a:gd name="connsiteY1" fmla="*/ -1306 h 79187"/>
                <a:gd name="connsiteX2" fmla="*/ 78271 w 79187"/>
                <a:gd name="connsiteY2" fmla="*/ 77881 h 79187"/>
                <a:gd name="connsiteX3" fmla="*/ -916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1306"/>
                  </a:moveTo>
                  <a:lnTo>
                    <a:pt x="78271" y="-1306"/>
                  </a:lnTo>
                  <a:lnTo>
                    <a:pt x="78271" y="77881"/>
                  </a:lnTo>
                  <a:lnTo>
                    <a:pt x="-916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" name="Полилиния: фигура 194">
              <a:extLst>
                <a:ext uri="{FF2B5EF4-FFF2-40B4-BE49-F238E27FC236}">
                  <a16:creationId xmlns:a16="http://schemas.microsoft.com/office/drawing/2014/main" id="{5E964A9A-94FE-451F-BE95-D8A19363718C}"/>
                </a:ext>
              </a:extLst>
            </p:cNvPr>
            <p:cNvSpPr/>
            <p:nvPr/>
          </p:nvSpPr>
          <p:spPr>
            <a:xfrm>
              <a:off x="6214791" y="3627617"/>
              <a:ext cx="79187" cy="79187"/>
            </a:xfrm>
            <a:custGeom>
              <a:avLst/>
              <a:gdLst>
                <a:gd name="connsiteX0" fmla="*/ -972 w 79187"/>
                <a:gd name="connsiteY0" fmla="*/ -1306 h 79187"/>
                <a:gd name="connsiteX1" fmla="*/ 78215 w 79187"/>
                <a:gd name="connsiteY1" fmla="*/ -1306 h 79187"/>
                <a:gd name="connsiteX2" fmla="*/ 78215 w 79187"/>
                <a:gd name="connsiteY2" fmla="*/ 77881 h 79187"/>
                <a:gd name="connsiteX3" fmla="*/ -972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306"/>
                  </a:moveTo>
                  <a:lnTo>
                    <a:pt x="78215" y="-1306"/>
                  </a:lnTo>
                  <a:lnTo>
                    <a:pt x="78215" y="77881"/>
                  </a:lnTo>
                  <a:lnTo>
                    <a:pt x="-972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" name="Полилиния: фигура 195">
              <a:extLst>
                <a:ext uri="{FF2B5EF4-FFF2-40B4-BE49-F238E27FC236}">
                  <a16:creationId xmlns:a16="http://schemas.microsoft.com/office/drawing/2014/main" id="{580AAE5B-C3BF-45D1-8CFD-42068023229B}"/>
                </a:ext>
              </a:extLst>
            </p:cNvPr>
            <p:cNvSpPr/>
            <p:nvPr/>
          </p:nvSpPr>
          <p:spPr>
            <a:xfrm>
              <a:off x="6293978" y="3627617"/>
              <a:ext cx="79187" cy="79187"/>
            </a:xfrm>
            <a:custGeom>
              <a:avLst/>
              <a:gdLst>
                <a:gd name="connsiteX0" fmla="*/ -1028 w 79187"/>
                <a:gd name="connsiteY0" fmla="*/ -1306 h 79187"/>
                <a:gd name="connsiteX1" fmla="*/ 78159 w 79187"/>
                <a:gd name="connsiteY1" fmla="*/ -1306 h 79187"/>
                <a:gd name="connsiteX2" fmla="*/ 78159 w 79187"/>
                <a:gd name="connsiteY2" fmla="*/ 77881 h 79187"/>
                <a:gd name="connsiteX3" fmla="*/ -1028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306"/>
                  </a:moveTo>
                  <a:lnTo>
                    <a:pt x="78159" y="-1306"/>
                  </a:lnTo>
                  <a:lnTo>
                    <a:pt x="78159" y="77881"/>
                  </a:lnTo>
                  <a:lnTo>
                    <a:pt x="-1028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" name="Полилиния: фигура 196">
              <a:extLst>
                <a:ext uri="{FF2B5EF4-FFF2-40B4-BE49-F238E27FC236}">
                  <a16:creationId xmlns:a16="http://schemas.microsoft.com/office/drawing/2014/main" id="{1A3FCEB4-2D8D-4112-AC2C-B3677DB199EB}"/>
                </a:ext>
              </a:extLst>
            </p:cNvPr>
            <p:cNvSpPr/>
            <p:nvPr/>
          </p:nvSpPr>
          <p:spPr>
            <a:xfrm>
              <a:off x="6373165" y="3627617"/>
              <a:ext cx="79187" cy="79187"/>
            </a:xfrm>
            <a:custGeom>
              <a:avLst/>
              <a:gdLst>
                <a:gd name="connsiteX0" fmla="*/ -1083 w 79187"/>
                <a:gd name="connsiteY0" fmla="*/ -1306 h 79187"/>
                <a:gd name="connsiteX1" fmla="*/ 78104 w 79187"/>
                <a:gd name="connsiteY1" fmla="*/ -1306 h 79187"/>
                <a:gd name="connsiteX2" fmla="*/ 78104 w 79187"/>
                <a:gd name="connsiteY2" fmla="*/ 77881 h 79187"/>
                <a:gd name="connsiteX3" fmla="*/ -1083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306"/>
                  </a:moveTo>
                  <a:lnTo>
                    <a:pt x="78104" y="-1306"/>
                  </a:lnTo>
                  <a:lnTo>
                    <a:pt x="78104" y="77881"/>
                  </a:lnTo>
                  <a:lnTo>
                    <a:pt x="-1083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8" name="Полилиния: фигура 197">
              <a:extLst>
                <a:ext uri="{FF2B5EF4-FFF2-40B4-BE49-F238E27FC236}">
                  <a16:creationId xmlns:a16="http://schemas.microsoft.com/office/drawing/2014/main" id="{426A1792-F95F-4E75-B595-C3C1508792F5}"/>
                </a:ext>
              </a:extLst>
            </p:cNvPr>
            <p:cNvSpPr/>
            <p:nvPr/>
          </p:nvSpPr>
          <p:spPr>
            <a:xfrm>
              <a:off x="6452352" y="3627617"/>
              <a:ext cx="79187" cy="79187"/>
            </a:xfrm>
            <a:custGeom>
              <a:avLst/>
              <a:gdLst>
                <a:gd name="connsiteX0" fmla="*/ -1139 w 79187"/>
                <a:gd name="connsiteY0" fmla="*/ -1306 h 79187"/>
                <a:gd name="connsiteX1" fmla="*/ 78048 w 79187"/>
                <a:gd name="connsiteY1" fmla="*/ -1306 h 79187"/>
                <a:gd name="connsiteX2" fmla="*/ 78048 w 79187"/>
                <a:gd name="connsiteY2" fmla="*/ 77881 h 79187"/>
                <a:gd name="connsiteX3" fmla="*/ -1139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1306"/>
                  </a:moveTo>
                  <a:lnTo>
                    <a:pt x="78048" y="-1306"/>
                  </a:lnTo>
                  <a:lnTo>
                    <a:pt x="78048" y="77881"/>
                  </a:lnTo>
                  <a:lnTo>
                    <a:pt x="-1139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9" name="Полилиния: фигура 198">
              <a:extLst>
                <a:ext uri="{FF2B5EF4-FFF2-40B4-BE49-F238E27FC236}">
                  <a16:creationId xmlns:a16="http://schemas.microsoft.com/office/drawing/2014/main" id="{4788AA5F-DD93-4DBD-A75C-95E6125D1639}"/>
                </a:ext>
              </a:extLst>
            </p:cNvPr>
            <p:cNvSpPr/>
            <p:nvPr/>
          </p:nvSpPr>
          <p:spPr>
            <a:xfrm>
              <a:off x="6531539" y="3627617"/>
              <a:ext cx="79187" cy="79187"/>
            </a:xfrm>
            <a:custGeom>
              <a:avLst/>
              <a:gdLst>
                <a:gd name="connsiteX0" fmla="*/ -1195 w 79187"/>
                <a:gd name="connsiteY0" fmla="*/ -1306 h 79187"/>
                <a:gd name="connsiteX1" fmla="*/ 77992 w 79187"/>
                <a:gd name="connsiteY1" fmla="*/ -1306 h 79187"/>
                <a:gd name="connsiteX2" fmla="*/ 77992 w 79187"/>
                <a:gd name="connsiteY2" fmla="*/ 77881 h 79187"/>
                <a:gd name="connsiteX3" fmla="*/ -1195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1306"/>
                  </a:moveTo>
                  <a:lnTo>
                    <a:pt x="77992" y="-1306"/>
                  </a:lnTo>
                  <a:lnTo>
                    <a:pt x="77992" y="77881"/>
                  </a:lnTo>
                  <a:lnTo>
                    <a:pt x="-1195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0" name="Полилиния: фигура 199">
              <a:extLst>
                <a:ext uri="{FF2B5EF4-FFF2-40B4-BE49-F238E27FC236}">
                  <a16:creationId xmlns:a16="http://schemas.microsoft.com/office/drawing/2014/main" id="{0D1564AD-324F-47E6-8920-EEF6BCA8C957}"/>
                </a:ext>
              </a:extLst>
            </p:cNvPr>
            <p:cNvSpPr/>
            <p:nvPr/>
          </p:nvSpPr>
          <p:spPr>
            <a:xfrm>
              <a:off x="6610726" y="3627617"/>
              <a:ext cx="79187" cy="79187"/>
            </a:xfrm>
            <a:custGeom>
              <a:avLst/>
              <a:gdLst>
                <a:gd name="connsiteX0" fmla="*/ -1250 w 79187"/>
                <a:gd name="connsiteY0" fmla="*/ -1306 h 79187"/>
                <a:gd name="connsiteX1" fmla="*/ 77937 w 79187"/>
                <a:gd name="connsiteY1" fmla="*/ -1306 h 79187"/>
                <a:gd name="connsiteX2" fmla="*/ 77937 w 79187"/>
                <a:gd name="connsiteY2" fmla="*/ 77881 h 79187"/>
                <a:gd name="connsiteX3" fmla="*/ -1250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250" y="-1306"/>
                  </a:moveTo>
                  <a:lnTo>
                    <a:pt x="77937" y="-1306"/>
                  </a:lnTo>
                  <a:lnTo>
                    <a:pt x="77937" y="77881"/>
                  </a:lnTo>
                  <a:lnTo>
                    <a:pt x="-1250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1" name="Полилиния: фигура 200">
              <a:extLst>
                <a:ext uri="{FF2B5EF4-FFF2-40B4-BE49-F238E27FC236}">
                  <a16:creationId xmlns:a16="http://schemas.microsoft.com/office/drawing/2014/main" id="{10E1D235-1E77-4B2C-A28E-BE70F51D72B0}"/>
                </a:ext>
              </a:extLst>
            </p:cNvPr>
            <p:cNvSpPr/>
            <p:nvPr/>
          </p:nvSpPr>
          <p:spPr>
            <a:xfrm>
              <a:off x="6689914" y="3627617"/>
              <a:ext cx="79187" cy="79187"/>
            </a:xfrm>
            <a:custGeom>
              <a:avLst/>
              <a:gdLst>
                <a:gd name="connsiteX0" fmla="*/ -1306 w 79187"/>
                <a:gd name="connsiteY0" fmla="*/ -1306 h 79187"/>
                <a:gd name="connsiteX1" fmla="*/ 77881 w 79187"/>
                <a:gd name="connsiteY1" fmla="*/ -1306 h 79187"/>
                <a:gd name="connsiteX2" fmla="*/ 77881 w 79187"/>
                <a:gd name="connsiteY2" fmla="*/ 77881 h 79187"/>
                <a:gd name="connsiteX3" fmla="*/ -1306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306"/>
                  </a:moveTo>
                  <a:lnTo>
                    <a:pt x="77881" y="-1306"/>
                  </a:lnTo>
                  <a:lnTo>
                    <a:pt x="77881" y="77881"/>
                  </a:lnTo>
                  <a:lnTo>
                    <a:pt x="-1306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" name="Полилиния: фигура 201">
              <a:extLst>
                <a:ext uri="{FF2B5EF4-FFF2-40B4-BE49-F238E27FC236}">
                  <a16:creationId xmlns:a16="http://schemas.microsoft.com/office/drawing/2014/main" id="{91CB6DEE-1240-436E-B786-8516847772A2}"/>
                </a:ext>
              </a:extLst>
            </p:cNvPr>
            <p:cNvSpPr/>
            <p:nvPr/>
          </p:nvSpPr>
          <p:spPr>
            <a:xfrm>
              <a:off x="6848288" y="3627617"/>
              <a:ext cx="79187" cy="79187"/>
            </a:xfrm>
            <a:custGeom>
              <a:avLst/>
              <a:gdLst>
                <a:gd name="connsiteX0" fmla="*/ -1417 w 79187"/>
                <a:gd name="connsiteY0" fmla="*/ -1306 h 79187"/>
                <a:gd name="connsiteX1" fmla="*/ 77770 w 79187"/>
                <a:gd name="connsiteY1" fmla="*/ -1306 h 79187"/>
                <a:gd name="connsiteX2" fmla="*/ 77770 w 79187"/>
                <a:gd name="connsiteY2" fmla="*/ 77881 h 79187"/>
                <a:gd name="connsiteX3" fmla="*/ -1417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1306"/>
                  </a:moveTo>
                  <a:lnTo>
                    <a:pt x="77770" y="-1306"/>
                  </a:lnTo>
                  <a:lnTo>
                    <a:pt x="77770" y="77881"/>
                  </a:lnTo>
                  <a:lnTo>
                    <a:pt x="-1417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" name="Полилиния: фигура 202">
              <a:extLst>
                <a:ext uri="{FF2B5EF4-FFF2-40B4-BE49-F238E27FC236}">
                  <a16:creationId xmlns:a16="http://schemas.microsoft.com/office/drawing/2014/main" id="{C80E66E6-EB04-4C94-BC4D-2834A9A4B6B3}"/>
                </a:ext>
              </a:extLst>
            </p:cNvPr>
            <p:cNvSpPr/>
            <p:nvPr/>
          </p:nvSpPr>
          <p:spPr>
            <a:xfrm>
              <a:off x="7006662" y="3627617"/>
              <a:ext cx="79187" cy="79187"/>
            </a:xfrm>
            <a:custGeom>
              <a:avLst/>
              <a:gdLst>
                <a:gd name="connsiteX0" fmla="*/ -1529 w 79187"/>
                <a:gd name="connsiteY0" fmla="*/ -1306 h 79187"/>
                <a:gd name="connsiteX1" fmla="*/ 77658 w 79187"/>
                <a:gd name="connsiteY1" fmla="*/ -1306 h 79187"/>
                <a:gd name="connsiteX2" fmla="*/ 77658 w 79187"/>
                <a:gd name="connsiteY2" fmla="*/ 77881 h 79187"/>
                <a:gd name="connsiteX3" fmla="*/ -1529 w 79187"/>
                <a:gd name="connsiteY3" fmla="*/ 77881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306"/>
                  </a:moveTo>
                  <a:lnTo>
                    <a:pt x="77658" y="-1306"/>
                  </a:lnTo>
                  <a:lnTo>
                    <a:pt x="77658" y="77881"/>
                  </a:lnTo>
                  <a:lnTo>
                    <a:pt x="-1529" y="77881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4" name="Полилиния: фигура 203">
              <a:extLst>
                <a:ext uri="{FF2B5EF4-FFF2-40B4-BE49-F238E27FC236}">
                  <a16:creationId xmlns:a16="http://schemas.microsoft.com/office/drawing/2014/main" id="{267E6AD1-9C66-4850-B5CD-309D8E1BAA32}"/>
                </a:ext>
              </a:extLst>
            </p:cNvPr>
            <p:cNvSpPr/>
            <p:nvPr/>
          </p:nvSpPr>
          <p:spPr>
            <a:xfrm>
              <a:off x="5739667" y="3706804"/>
              <a:ext cx="79187" cy="79187"/>
            </a:xfrm>
            <a:custGeom>
              <a:avLst/>
              <a:gdLst>
                <a:gd name="connsiteX0" fmla="*/ -638 w 79187"/>
                <a:gd name="connsiteY0" fmla="*/ -1362 h 79187"/>
                <a:gd name="connsiteX1" fmla="*/ 78549 w 79187"/>
                <a:gd name="connsiteY1" fmla="*/ -1362 h 79187"/>
                <a:gd name="connsiteX2" fmla="*/ 78549 w 79187"/>
                <a:gd name="connsiteY2" fmla="*/ 77825 h 79187"/>
                <a:gd name="connsiteX3" fmla="*/ -638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362"/>
                  </a:moveTo>
                  <a:lnTo>
                    <a:pt x="78549" y="-1362"/>
                  </a:lnTo>
                  <a:lnTo>
                    <a:pt x="78549" y="77825"/>
                  </a:lnTo>
                  <a:lnTo>
                    <a:pt x="-638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" name="Полилиния: фигура 204">
              <a:extLst>
                <a:ext uri="{FF2B5EF4-FFF2-40B4-BE49-F238E27FC236}">
                  <a16:creationId xmlns:a16="http://schemas.microsoft.com/office/drawing/2014/main" id="{BDA26C88-72FB-4314-9977-1F45CE60D561}"/>
                </a:ext>
              </a:extLst>
            </p:cNvPr>
            <p:cNvSpPr/>
            <p:nvPr/>
          </p:nvSpPr>
          <p:spPr>
            <a:xfrm>
              <a:off x="5898041" y="3706804"/>
              <a:ext cx="79187" cy="79187"/>
            </a:xfrm>
            <a:custGeom>
              <a:avLst/>
              <a:gdLst>
                <a:gd name="connsiteX0" fmla="*/ -749 w 79187"/>
                <a:gd name="connsiteY0" fmla="*/ -1362 h 79187"/>
                <a:gd name="connsiteX1" fmla="*/ 78438 w 79187"/>
                <a:gd name="connsiteY1" fmla="*/ -1362 h 79187"/>
                <a:gd name="connsiteX2" fmla="*/ 78438 w 79187"/>
                <a:gd name="connsiteY2" fmla="*/ 77825 h 79187"/>
                <a:gd name="connsiteX3" fmla="*/ -749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1362"/>
                  </a:moveTo>
                  <a:lnTo>
                    <a:pt x="78438" y="-1362"/>
                  </a:lnTo>
                  <a:lnTo>
                    <a:pt x="78438" y="77825"/>
                  </a:lnTo>
                  <a:lnTo>
                    <a:pt x="-749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" name="Полилиния: фигура 205">
              <a:extLst>
                <a:ext uri="{FF2B5EF4-FFF2-40B4-BE49-F238E27FC236}">
                  <a16:creationId xmlns:a16="http://schemas.microsoft.com/office/drawing/2014/main" id="{4C870B79-17DF-4E0A-9826-2A9A8E69CB60}"/>
                </a:ext>
              </a:extLst>
            </p:cNvPr>
            <p:cNvSpPr/>
            <p:nvPr/>
          </p:nvSpPr>
          <p:spPr>
            <a:xfrm>
              <a:off x="6056415" y="3706804"/>
              <a:ext cx="79187" cy="79187"/>
            </a:xfrm>
            <a:custGeom>
              <a:avLst/>
              <a:gdLst>
                <a:gd name="connsiteX0" fmla="*/ -861 w 79187"/>
                <a:gd name="connsiteY0" fmla="*/ -1362 h 79187"/>
                <a:gd name="connsiteX1" fmla="*/ 78327 w 79187"/>
                <a:gd name="connsiteY1" fmla="*/ -1362 h 79187"/>
                <a:gd name="connsiteX2" fmla="*/ 78327 w 79187"/>
                <a:gd name="connsiteY2" fmla="*/ 77825 h 79187"/>
                <a:gd name="connsiteX3" fmla="*/ -861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1362"/>
                  </a:moveTo>
                  <a:lnTo>
                    <a:pt x="78327" y="-1362"/>
                  </a:lnTo>
                  <a:lnTo>
                    <a:pt x="78327" y="77825"/>
                  </a:lnTo>
                  <a:lnTo>
                    <a:pt x="-861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" name="Полилиния: фигура 206">
              <a:extLst>
                <a:ext uri="{FF2B5EF4-FFF2-40B4-BE49-F238E27FC236}">
                  <a16:creationId xmlns:a16="http://schemas.microsoft.com/office/drawing/2014/main" id="{D5C0BEAA-0038-4C00-8558-09E8498BCE85}"/>
                </a:ext>
              </a:extLst>
            </p:cNvPr>
            <p:cNvSpPr/>
            <p:nvPr/>
          </p:nvSpPr>
          <p:spPr>
            <a:xfrm>
              <a:off x="6293978" y="3706804"/>
              <a:ext cx="79187" cy="79187"/>
            </a:xfrm>
            <a:custGeom>
              <a:avLst/>
              <a:gdLst>
                <a:gd name="connsiteX0" fmla="*/ -1028 w 79187"/>
                <a:gd name="connsiteY0" fmla="*/ -1362 h 79187"/>
                <a:gd name="connsiteX1" fmla="*/ 78159 w 79187"/>
                <a:gd name="connsiteY1" fmla="*/ -1362 h 79187"/>
                <a:gd name="connsiteX2" fmla="*/ 78159 w 79187"/>
                <a:gd name="connsiteY2" fmla="*/ 77825 h 79187"/>
                <a:gd name="connsiteX3" fmla="*/ -1028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362"/>
                  </a:moveTo>
                  <a:lnTo>
                    <a:pt x="78159" y="-1362"/>
                  </a:lnTo>
                  <a:lnTo>
                    <a:pt x="78159" y="77825"/>
                  </a:lnTo>
                  <a:lnTo>
                    <a:pt x="-1028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" name="Полилиния: фигура 207">
              <a:extLst>
                <a:ext uri="{FF2B5EF4-FFF2-40B4-BE49-F238E27FC236}">
                  <a16:creationId xmlns:a16="http://schemas.microsoft.com/office/drawing/2014/main" id="{99294783-023D-447D-A1C8-B92A687BED92}"/>
                </a:ext>
              </a:extLst>
            </p:cNvPr>
            <p:cNvSpPr/>
            <p:nvPr/>
          </p:nvSpPr>
          <p:spPr>
            <a:xfrm>
              <a:off x="6373165" y="3706804"/>
              <a:ext cx="79187" cy="79187"/>
            </a:xfrm>
            <a:custGeom>
              <a:avLst/>
              <a:gdLst>
                <a:gd name="connsiteX0" fmla="*/ -1083 w 79187"/>
                <a:gd name="connsiteY0" fmla="*/ -1362 h 79187"/>
                <a:gd name="connsiteX1" fmla="*/ 78104 w 79187"/>
                <a:gd name="connsiteY1" fmla="*/ -1362 h 79187"/>
                <a:gd name="connsiteX2" fmla="*/ 78104 w 79187"/>
                <a:gd name="connsiteY2" fmla="*/ 77825 h 79187"/>
                <a:gd name="connsiteX3" fmla="*/ -1083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83" y="-1362"/>
                  </a:moveTo>
                  <a:lnTo>
                    <a:pt x="78104" y="-1362"/>
                  </a:lnTo>
                  <a:lnTo>
                    <a:pt x="78104" y="77825"/>
                  </a:lnTo>
                  <a:lnTo>
                    <a:pt x="-1083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" name="Полилиния: фигура 208">
              <a:extLst>
                <a:ext uri="{FF2B5EF4-FFF2-40B4-BE49-F238E27FC236}">
                  <a16:creationId xmlns:a16="http://schemas.microsoft.com/office/drawing/2014/main" id="{6B950BA0-D291-4D78-9269-AF526B291059}"/>
                </a:ext>
              </a:extLst>
            </p:cNvPr>
            <p:cNvSpPr/>
            <p:nvPr/>
          </p:nvSpPr>
          <p:spPr>
            <a:xfrm>
              <a:off x="6531539" y="3706804"/>
              <a:ext cx="79187" cy="79187"/>
            </a:xfrm>
            <a:custGeom>
              <a:avLst/>
              <a:gdLst>
                <a:gd name="connsiteX0" fmla="*/ -1195 w 79187"/>
                <a:gd name="connsiteY0" fmla="*/ -1362 h 79187"/>
                <a:gd name="connsiteX1" fmla="*/ 77992 w 79187"/>
                <a:gd name="connsiteY1" fmla="*/ -1362 h 79187"/>
                <a:gd name="connsiteX2" fmla="*/ 77992 w 79187"/>
                <a:gd name="connsiteY2" fmla="*/ 77825 h 79187"/>
                <a:gd name="connsiteX3" fmla="*/ -1195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1362"/>
                  </a:moveTo>
                  <a:lnTo>
                    <a:pt x="77992" y="-1362"/>
                  </a:lnTo>
                  <a:lnTo>
                    <a:pt x="77992" y="77825"/>
                  </a:lnTo>
                  <a:lnTo>
                    <a:pt x="-1195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" name="Полилиния: фигура 209">
              <a:extLst>
                <a:ext uri="{FF2B5EF4-FFF2-40B4-BE49-F238E27FC236}">
                  <a16:creationId xmlns:a16="http://schemas.microsoft.com/office/drawing/2014/main" id="{A195E7A0-1BDD-4DFB-8236-DC319A960ABA}"/>
                </a:ext>
              </a:extLst>
            </p:cNvPr>
            <p:cNvSpPr/>
            <p:nvPr/>
          </p:nvSpPr>
          <p:spPr>
            <a:xfrm>
              <a:off x="6689914" y="3706804"/>
              <a:ext cx="79187" cy="79187"/>
            </a:xfrm>
            <a:custGeom>
              <a:avLst/>
              <a:gdLst>
                <a:gd name="connsiteX0" fmla="*/ -1306 w 79187"/>
                <a:gd name="connsiteY0" fmla="*/ -1362 h 79187"/>
                <a:gd name="connsiteX1" fmla="*/ 77881 w 79187"/>
                <a:gd name="connsiteY1" fmla="*/ -1362 h 79187"/>
                <a:gd name="connsiteX2" fmla="*/ 77881 w 79187"/>
                <a:gd name="connsiteY2" fmla="*/ 77825 h 79187"/>
                <a:gd name="connsiteX3" fmla="*/ -1306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362"/>
                  </a:moveTo>
                  <a:lnTo>
                    <a:pt x="77881" y="-1362"/>
                  </a:lnTo>
                  <a:lnTo>
                    <a:pt x="77881" y="77825"/>
                  </a:lnTo>
                  <a:lnTo>
                    <a:pt x="-1306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" name="Полилиния: фигура 210">
              <a:extLst>
                <a:ext uri="{FF2B5EF4-FFF2-40B4-BE49-F238E27FC236}">
                  <a16:creationId xmlns:a16="http://schemas.microsoft.com/office/drawing/2014/main" id="{8260F885-2479-4A08-8535-82C2FFD95839}"/>
                </a:ext>
              </a:extLst>
            </p:cNvPr>
            <p:cNvSpPr/>
            <p:nvPr/>
          </p:nvSpPr>
          <p:spPr>
            <a:xfrm>
              <a:off x="6927475" y="3706804"/>
              <a:ext cx="79187" cy="79187"/>
            </a:xfrm>
            <a:custGeom>
              <a:avLst/>
              <a:gdLst>
                <a:gd name="connsiteX0" fmla="*/ -1473 w 79187"/>
                <a:gd name="connsiteY0" fmla="*/ -1362 h 79187"/>
                <a:gd name="connsiteX1" fmla="*/ 77714 w 79187"/>
                <a:gd name="connsiteY1" fmla="*/ -1362 h 79187"/>
                <a:gd name="connsiteX2" fmla="*/ 77714 w 79187"/>
                <a:gd name="connsiteY2" fmla="*/ 77825 h 79187"/>
                <a:gd name="connsiteX3" fmla="*/ -1473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362"/>
                  </a:moveTo>
                  <a:lnTo>
                    <a:pt x="77714" y="-1362"/>
                  </a:lnTo>
                  <a:lnTo>
                    <a:pt x="77714" y="77825"/>
                  </a:lnTo>
                  <a:lnTo>
                    <a:pt x="-1473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" name="Полилиния: фигура 211">
              <a:extLst>
                <a:ext uri="{FF2B5EF4-FFF2-40B4-BE49-F238E27FC236}">
                  <a16:creationId xmlns:a16="http://schemas.microsoft.com/office/drawing/2014/main" id="{ED5013BA-8C43-4022-B50D-C7EA13C3DF3F}"/>
                </a:ext>
              </a:extLst>
            </p:cNvPr>
            <p:cNvSpPr/>
            <p:nvPr/>
          </p:nvSpPr>
          <p:spPr>
            <a:xfrm>
              <a:off x="7006662" y="3706804"/>
              <a:ext cx="79187" cy="79187"/>
            </a:xfrm>
            <a:custGeom>
              <a:avLst/>
              <a:gdLst>
                <a:gd name="connsiteX0" fmla="*/ -1529 w 79187"/>
                <a:gd name="connsiteY0" fmla="*/ -1362 h 79187"/>
                <a:gd name="connsiteX1" fmla="*/ 77658 w 79187"/>
                <a:gd name="connsiteY1" fmla="*/ -1362 h 79187"/>
                <a:gd name="connsiteX2" fmla="*/ 77658 w 79187"/>
                <a:gd name="connsiteY2" fmla="*/ 77825 h 79187"/>
                <a:gd name="connsiteX3" fmla="*/ -1529 w 79187"/>
                <a:gd name="connsiteY3" fmla="*/ 77825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362"/>
                  </a:moveTo>
                  <a:lnTo>
                    <a:pt x="77658" y="-1362"/>
                  </a:lnTo>
                  <a:lnTo>
                    <a:pt x="77658" y="77825"/>
                  </a:lnTo>
                  <a:lnTo>
                    <a:pt x="-1529" y="77825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" name="Полилиния: фигура 212">
              <a:extLst>
                <a:ext uri="{FF2B5EF4-FFF2-40B4-BE49-F238E27FC236}">
                  <a16:creationId xmlns:a16="http://schemas.microsoft.com/office/drawing/2014/main" id="{668C0FAB-2B91-47A1-9B87-BF7354A9F143}"/>
                </a:ext>
              </a:extLst>
            </p:cNvPr>
            <p:cNvSpPr/>
            <p:nvPr/>
          </p:nvSpPr>
          <p:spPr>
            <a:xfrm>
              <a:off x="5739667" y="3785991"/>
              <a:ext cx="79187" cy="79187"/>
            </a:xfrm>
            <a:custGeom>
              <a:avLst/>
              <a:gdLst>
                <a:gd name="connsiteX0" fmla="*/ -638 w 79187"/>
                <a:gd name="connsiteY0" fmla="*/ -1417 h 79187"/>
                <a:gd name="connsiteX1" fmla="*/ 78549 w 79187"/>
                <a:gd name="connsiteY1" fmla="*/ -1417 h 79187"/>
                <a:gd name="connsiteX2" fmla="*/ 78549 w 79187"/>
                <a:gd name="connsiteY2" fmla="*/ 77770 h 79187"/>
                <a:gd name="connsiteX3" fmla="*/ -638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417"/>
                  </a:moveTo>
                  <a:lnTo>
                    <a:pt x="78549" y="-1417"/>
                  </a:lnTo>
                  <a:lnTo>
                    <a:pt x="78549" y="77770"/>
                  </a:lnTo>
                  <a:lnTo>
                    <a:pt x="-638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" name="Полилиния: фигура 213">
              <a:extLst>
                <a:ext uri="{FF2B5EF4-FFF2-40B4-BE49-F238E27FC236}">
                  <a16:creationId xmlns:a16="http://schemas.microsoft.com/office/drawing/2014/main" id="{8C4FF131-079E-48CD-A938-91758A335B5D}"/>
                </a:ext>
              </a:extLst>
            </p:cNvPr>
            <p:cNvSpPr/>
            <p:nvPr/>
          </p:nvSpPr>
          <p:spPr>
            <a:xfrm>
              <a:off x="5977228" y="3785991"/>
              <a:ext cx="79187" cy="79187"/>
            </a:xfrm>
            <a:custGeom>
              <a:avLst/>
              <a:gdLst>
                <a:gd name="connsiteX0" fmla="*/ -805 w 79187"/>
                <a:gd name="connsiteY0" fmla="*/ -1417 h 79187"/>
                <a:gd name="connsiteX1" fmla="*/ 78382 w 79187"/>
                <a:gd name="connsiteY1" fmla="*/ -1417 h 79187"/>
                <a:gd name="connsiteX2" fmla="*/ 78382 w 79187"/>
                <a:gd name="connsiteY2" fmla="*/ 77770 h 79187"/>
                <a:gd name="connsiteX3" fmla="*/ -805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05" y="-1417"/>
                  </a:moveTo>
                  <a:lnTo>
                    <a:pt x="78382" y="-1417"/>
                  </a:lnTo>
                  <a:lnTo>
                    <a:pt x="78382" y="77770"/>
                  </a:lnTo>
                  <a:lnTo>
                    <a:pt x="-805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" name="Полилиния: фигура 214">
              <a:extLst>
                <a:ext uri="{FF2B5EF4-FFF2-40B4-BE49-F238E27FC236}">
                  <a16:creationId xmlns:a16="http://schemas.microsoft.com/office/drawing/2014/main" id="{917EABBE-D616-4B47-8244-9A58FDC99E03}"/>
                </a:ext>
              </a:extLst>
            </p:cNvPr>
            <p:cNvSpPr/>
            <p:nvPr/>
          </p:nvSpPr>
          <p:spPr>
            <a:xfrm>
              <a:off x="6135603" y="3785991"/>
              <a:ext cx="79187" cy="79187"/>
            </a:xfrm>
            <a:custGeom>
              <a:avLst/>
              <a:gdLst>
                <a:gd name="connsiteX0" fmla="*/ -916 w 79187"/>
                <a:gd name="connsiteY0" fmla="*/ -1417 h 79187"/>
                <a:gd name="connsiteX1" fmla="*/ 78271 w 79187"/>
                <a:gd name="connsiteY1" fmla="*/ -1417 h 79187"/>
                <a:gd name="connsiteX2" fmla="*/ 78271 w 79187"/>
                <a:gd name="connsiteY2" fmla="*/ 77770 h 79187"/>
                <a:gd name="connsiteX3" fmla="*/ -916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1417"/>
                  </a:moveTo>
                  <a:lnTo>
                    <a:pt x="78271" y="-1417"/>
                  </a:lnTo>
                  <a:lnTo>
                    <a:pt x="78271" y="77770"/>
                  </a:lnTo>
                  <a:lnTo>
                    <a:pt x="-916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" name="Полилиния: фигура 215">
              <a:extLst>
                <a:ext uri="{FF2B5EF4-FFF2-40B4-BE49-F238E27FC236}">
                  <a16:creationId xmlns:a16="http://schemas.microsoft.com/office/drawing/2014/main" id="{6AB8001A-5A0A-4903-9AC4-DF663EF71B05}"/>
                </a:ext>
              </a:extLst>
            </p:cNvPr>
            <p:cNvSpPr/>
            <p:nvPr/>
          </p:nvSpPr>
          <p:spPr>
            <a:xfrm>
              <a:off x="6214791" y="3785991"/>
              <a:ext cx="79187" cy="79187"/>
            </a:xfrm>
            <a:custGeom>
              <a:avLst/>
              <a:gdLst>
                <a:gd name="connsiteX0" fmla="*/ -972 w 79187"/>
                <a:gd name="connsiteY0" fmla="*/ -1417 h 79187"/>
                <a:gd name="connsiteX1" fmla="*/ 78215 w 79187"/>
                <a:gd name="connsiteY1" fmla="*/ -1417 h 79187"/>
                <a:gd name="connsiteX2" fmla="*/ 78215 w 79187"/>
                <a:gd name="connsiteY2" fmla="*/ 77770 h 79187"/>
                <a:gd name="connsiteX3" fmla="*/ -972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417"/>
                  </a:moveTo>
                  <a:lnTo>
                    <a:pt x="78215" y="-1417"/>
                  </a:lnTo>
                  <a:lnTo>
                    <a:pt x="78215" y="77770"/>
                  </a:lnTo>
                  <a:lnTo>
                    <a:pt x="-972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" name="Полилиния: фигура 216">
              <a:extLst>
                <a:ext uri="{FF2B5EF4-FFF2-40B4-BE49-F238E27FC236}">
                  <a16:creationId xmlns:a16="http://schemas.microsoft.com/office/drawing/2014/main" id="{305EBFEB-7B6C-44EB-96E7-D32A2891A9DB}"/>
                </a:ext>
              </a:extLst>
            </p:cNvPr>
            <p:cNvSpPr/>
            <p:nvPr/>
          </p:nvSpPr>
          <p:spPr>
            <a:xfrm>
              <a:off x="6293978" y="3785991"/>
              <a:ext cx="79187" cy="79187"/>
            </a:xfrm>
            <a:custGeom>
              <a:avLst/>
              <a:gdLst>
                <a:gd name="connsiteX0" fmla="*/ -1028 w 79187"/>
                <a:gd name="connsiteY0" fmla="*/ -1417 h 79187"/>
                <a:gd name="connsiteX1" fmla="*/ 78159 w 79187"/>
                <a:gd name="connsiteY1" fmla="*/ -1417 h 79187"/>
                <a:gd name="connsiteX2" fmla="*/ 78159 w 79187"/>
                <a:gd name="connsiteY2" fmla="*/ 77770 h 79187"/>
                <a:gd name="connsiteX3" fmla="*/ -1028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417"/>
                  </a:moveTo>
                  <a:lnTo>
                    <a:pt x="78159" y="-1417"/>
                  </a:lnTo>
                  <a:lnTo>
                    <a:pt x="78159" y="77770"/>
                  </a:lnTo>
                  <a:lnTo>
                    <a:pt x="-1028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" name="Полилиния: фигура 217">
              <a:extLst>
                <a:ext uri="{FF2B5EF4-FFF2-40B4-BE49-F238E27FC236}">
                  <a16:creationId xmlns:a16="http://schemas.microsoft.com/office/drawing/2014/main" id="{F244C2C4-A9C3-476E-BD46-3739425ED7F6}"/>
                </a:ext>
              </a:extLst>
            </p:cNvPr>
            <p:cNvSpPr/>
            <p:nvPr/>
          </p:nvSpPr>
          <p:spPr>
            <a:xfrm>
              <a:off x="6452352" y="3785991"/>
              <a:ext cx="79187" cy="79187"/>
            </a:xfrm>
            <a:custGeom>
              <a:avLst/>
              <a:gdLst>
                <a:gd name="connsiteX0" fmla="*/ -1139 w 79187"/>
                <a:gd name="connsiteY0" fmla="*/ -1417 h 79187"/>
                <a:gd name="connsiteX1" fmla="*/ 78048 w 79187"/>
                <a:gd name="connsiteY1" fmla="*/ -1417 h 79187"/>
                <a:gd name="connsiteX2" fmla="*/ 78048 w 79187"/>
                <a:gd name="connsiteY2" fmla="*/ 77770 h 79187"/>
                <a:gd name="connsiteX3" fmla="*/ -1139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1417"/>
                  </a:moveTo>
                  <a:lnTo>
                    <a:pt x="78048" y="-1417"/>
                  </a:lnTo>
                  <a:lnTo>
                    <a:pt x="78048" y="77770"/>
                  </a:lnTo>
                  <a:lnTo>
                    <a:pt x="-1139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" name="Полилиния: фигура 218">
              <a:extLst>
                <a:ext uri="{FF2B5EF4-FFF2-40B4-BE49-F238E27FC236}">
                  <a16:creationId xmlns:a16="http://schemas.microsoft.com/office/drawing/2014/main" id="{2EBD9F64-1A9A-482F-B90D-10BED434FB77}"/>
                </a:ext>
              </a:extLst>
            </p:cNvPr>
            <p:cNvSpPr/>
            <p:nvPr/>
          </p:nvSpPr>
          <p:spPr>
            <a:xfrm>
              <a:off x="6531539" y="3785991"/>
              <a:ext cx="79187" cy="79187"/>
            </a:xfrm>
            <a:custGeom>
              <a:avLst/>
              <a:gdLst>
                <a:gd name="connsiteX0" fmla="*/ -1195 w 79187"/>
                <a:gd name="connsiteY0" fmla="*/ -1417 h 79187"/>
                <a:gd name="connsiteX1" fmla="*/ 77992 w 79187"/>
                <a:gd name="connsiteY1" fmla="*/ -1417 h 79187"/>
                <a:gd name="connsiteX2" fmla="*/ 77992 w 79187"/>
                <a:gd name="connsiteY2" fmla="*/ 77770 h 79187"/>
                <a:gd name="connsiteX3" fmla="*/ -1195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95" y="-1417"/>
                  </a:moveTo>
                  <a:lnTo>
                    <a:pt x="77992" y="-1417"/>
                  </a:lnTo>
                  <a:lnTo>
                    <a:pt x="77992" y="77770"/>
                  </a:lnTo>
                  <a:lnTo>
                    <a:pt x="-1195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" name="Полилиния: фигура 219">
              <a:extLst>
                <a:ext uri="{FF2B5EF4-FFF2-40B4-BE49-F238E27FC236}">
                  <a16:creationId xmlns:a16="http://schemas.microsoft.com/office/drawing/2014/main" id="{A507CA9E-1583-4E6A-9CB8-C7734EA87091}"/>
                </a:ext>
              </a:extLst>
            </p:cNvPr>
            <p:cNvSpPr/>
            <p:nvPr/>
          </p:nvSpPr>
          <p:spPr>
            <a:xfrm>
              <a:off x="6769100" y="3785991"/>
              <a:ext cx="79187" cy="79187"/>
            </a:xfrm>
            <a:custGeom>
              <a:avLst/>
              <a:gdLst>
                <a:gd name="connsiteX0" fmla="*/ -1362 w 79187"/>
                <a:gd name="connsiteY0" fmla="*/ -1417 h 79187"/>
                <a:gd name="connsiteX1" fmla="*/ 77825 w 79187"/>
                <a:gd name="connsiteY1" fmla="*/ -1417 h 79187"/>
                <a:gd name="connsiteX2" fmla="*/ 77825 w 79187"/>
                <a:gd name="connsiteY2" fmla="*/ 77770 h 79187"/>
                <a:gd name="connsiteX3" fmla="*/ -1362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62" y="-1417"/>
                  </a:moveTo>
                  <a:lnTo>
                    <a:pt x="77825" y="-1417"/>
                  </a:lnTo>
                  <a:lnTo>
                    <a:pt x="77825" y="77770"/>
                  </a:lnTo>
                  <a:lnTo>
                    <a:pt x="-1362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" name="Полилиния: фигура 220">
              <a:extLst>
                <a:ext uri="{FF2B5EF4-FFF2-40B4-BE49-F238E27FC236}">
                  <a16:creationId xmlns:a16="http://schemas.microsoft.com/office/drawing/2014/main" id="{004C426E-3A67-4BDB-A5B2-C2AA9F7FD647}"/>
                </a:ext>
              </a:extLst>
            </p:cNvPr>
            <p:cNvSpPr/>
            <p:nvPr/>
          </p:nvSpPr>
          <p:spPr>
            <a:xfrm>
              <a:off x="6848288" y="3785991"/>
              <a:ext cx="79187" cy="79187"/>
            </a:xfrm>
            <a:custGeom>
              <a:avLst/>
              <a:gdLst>
                <a:gd name="connsiteX0" fmla="*/ -1417 w 79187"/>
                <a:gd name="connsiteY0" fmla="*/ -1417 h 79187"/>
                <a:gd name="connsiteX1" fmla="*/ 77770 w 79187"/>
                <a:gd name="connsiteY1" fmla="*/ -1417 h 79187"/>
                <a:gd name="connsiteX2" fmla="*/ 77770 w 79187"/>
                <a:gd name="connsiteY2" fmla="*/ 77770 h 79187"/>
                <a:gd name="connsiteX3" fmla="*/ -1417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1417"/>
                  </a:moveTo>
                  <a:lnTo>
                    <a:pt x="77770" y="-1417"/>
                  </a:lnTo>
                  <a:lnTo>
                    <a:pt x="77770" y="77770"/>
                  </a:lnTo>
                  <a:lnTo>
                    <a:pt x="-1417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" name="Полилиния: фигура 221">
              <a:extLst>
                <a:ext uri="{FF2B5EF4-FFF2-40B4-BE49-F238E27FC236}">
                  <a16:creationId xmlns:a16="http://schemas.microsoft.com/office/drawing/2014/main" id="{204DFF80-B7D6-43F4-BCED-3661CD4C2A37}"/>
                </a:ext>
              </a:extLst>
            </p:cNvPr>
            <p:cNvSpPr/>
            <p:nvPr/>
          </p:nvSpPr>
          <p:spPr>
            <a:xfrm>
              <a:off x="6927475" y="3785991"/>
              <a:ext cx="79187" cy="79187"/>
            </a:xfrm>
            <a:custGeom>
              <a:avLst/>
              <a:gdLst>
                <a:gd name="connsiteX0" fmla="*/ -1473 w 79187"/>
                <a:gd name="connsiteY0" fmla="*/ -1417 h 79187"/>
                <a:gd name="connsiteX1" fmla="*/ 77714 w 79187"/>
                <a:gd name="connsiteY1" fmla="*/ -1417 h 79187"/>
                <a:gd name="connsiteX2" fmla="*/ 77714 w 79187"/>
                <a:gd name="connsiteY2" fmla="*/ 77770 h 79187"/>
                <a:gd name="connsiteX3" fmla="*/ -1473 w 79187"/>
                <a:gd name="connsiteY3" fmla="*/ 77770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417"/>
                  </a:moveTo>
                  <a:lnTo>
                    <a:pt x="77714" y="-1417"/>
                  </a:lnTo>
                  <a:lnTo>
                    <a:pt x="77714" y="77770"/>
                  </a:lnTo>
                  <a:lnTo>
                    <a:pt x="-1473" y="77770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" name="Полилиния: фигура 222">
              <a:extLst>
                <a:ext uri="{FF2B5EF4-FFF2-40B4-BE49-F238E27FC236}">
                  <a16:creationId xmlns:a16="http://schemas.microsoft.com/office/drawing/2014/main" id="{1F4348E2-754E-46F7-A2BF-4DA4ABC3E585}"/>
                </a:ext>
              </a:extLst>
            </p:cNvPr>
            <p:cNvSpPr/>
            <p:nvPr/>
          </p:nvSpPr>
          <p:spPr>
            <a:xfrm>
              <a:off x="5739667" y="3865178"/>
              <a:ext cx="79187" cy="79187"/>
            </a:xfrm>
            <a:custGeom>
              <a:avLst/>
              <a:gdLst>
                <a:gd name="connsiteX0" fmla="*/ -638 w 79187"/>
                <a:gd name="connsiteY0" fmla="*/ -1473 h 79187"/>
                <a:gd name="connsiteX1" fmla="*/ 78549 w 79187"/>
                <a:gd name="connsiteY1" fmla="*/ -1473 h 79187"/>
                <a:gd name="connsiteX2" fmla="*/ 78549 w 79187"/>
                <a:gd name="connsiteY2" fmla="*/ 77714 h 79187"/>
                <a:gd name="connsiteX3" fmla="*/ -638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473"/>
                  </a:moveTo>
                  <a:lnTo>
                    <a:pt x="78549" y="-1473"/>
                  </a:lnTo>
                  <a:lnTo>
                    <a:pt x="78549" y="77714"/>
                  </a:lnTo>
                  <a:lnTo>
                    <a:pt x="-638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" name="Полилиния: фигура 223">
              <a:extLst>
                <a:ext uri="{FF2B5EF4-FFF2-40B4-BE49-F238E27FC236}">
                  <a16:creationId xmlns:a16="http://schemas.microsoft.com/office/drawing/2014/main" id="{A6403EC5-3C74-470A-B678-453FB4154315}"/>
                </a:ext>
              </a:extLst>
            </p:cNvPr>
            <p:cNvSpPr/>
            <p:nvPr/>
          </p:nvSpPr>
          <p:spPr>
            <a:xfrm>
              <a:off x="5818854" y="3865178"/>
              <a:ext cx="79187" cy="79187"/>
            </a:xfrm>
            <a:custGeom>
              <a:avLst/>
              <a:gdLst>
                <a:gd name="connsiteX0" fmla="*/ -693 w 79187"/>
                <a:gd name="connsiteY0" fmla="*/ -1473 h 79187"/>
                <a:gd name="connsiteX1" fmla="*/ 78494 w 79187"/>
                <a:gd name="connsiteY1" fmla="*/ -1473 h 79187"/>
                <a:gd name="connsiteX2" fmla="*/ 78494 w 79187"/>
                <a:gd name="connsiteY2" fmla="*/ 77714 h 79187"/>
                <a:gd name="connsiteX3" fmla="*/ -693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93" y="-1473"/>
                  </a:moveTo>
                  <a:lnTo>
                    <a:pt x="78494" y="-1473"/>
                  </a:lnTo>
                  <a:lnTo>
                    <a:pt x="78494" y="77714"/>
                  </a:lnTo>
                  <a:lnTo>
                    <a:pt x="-693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" name="Полилиния: фигура 224">
              <a:extLst>
                <a:ext uri="{FF2B5EF4-FFF2-40B4-BE49-F238E27FC236}">
                  <a16:creationId xmlns:a16="http://schemas.microsoft.com/office/drawing/2014/main" id="{8F23DA3E-C3AF-40B6-BB8F-98DE99226CB4}"/>
                </a:ext>
              </a:extLst>
            </p:cNvPr>
            <p:cNvSpPr/>
            <p:nvPr/>
          </p:nvSpPr>
          <p:spPr>
            <a:xfrm>
              <a:off x="5898041" y="3865178"/>
              <a:ext cx="79187" cy="79187"/>
            </a:xfrm>
            <a:custGeom>
              <a:avLst/>
              <a:gdLst>
                <a:gd name="connsiteX0" fmla="*/ -749 w 79187"/>
                <a:gd name="connsiteY0" fmla="*/ -1473 h 79187"/>
                <a:gd name="connsiteX1" fmla="*/ 78438 w 79187"/>
                <a:gd name="connsiteY1" fmla="*/ -1473 h 79187"/>
                <a:gd name="connsiteX2" fmla="*/ 78438 w 79187"/>
                <a:gd name="connsiteY2" fmla="*/ 77714 h 79187"/>
                <a:gd name="connsiteX3" fmla="*/ -749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749" y="-1473"/>
                  </a:moveTo>
                  <a:lnTo>
                    <a:pt x="78438" y="-1473"/>
                  </a:lnTo>
                  <a:lnTo>
                    <a:pt x="78438" y="77714"/>
                  </a:lnTo>
                  <a:lnTo>
                    <a:pt x="-749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" name="Полилиния: фигура 225">
              <a:extLst>
                <a:ext uri="{FF2B5EF4-FFF2-40B4-BE49-F238E27FC236}">
                  <a16:creationId xmlns:a16="http://schemas.microsoft.com/office/drawing/2014/main" id="{DF108D03-9961-47F9-90B3-3FD54B5DB6C4}"/>
                </a:ext>
              </a:extLst>
            </p:cNvPr>
            <p:cNvSpPr/>
            <p:nvPr/>
          </p:nvSpPr>
          <p:spPr>
            <a:xfrm>
              <a:off x="6135603" y="3865178"/>
              <a:ext cx="79187" cy="79187"/>
            </a:xfrm>
            <a:custGeom>
              <a:avLst/>
              <a:gdLst>
                <a:gd name="connsiteX0" fmla="*/ -916 w 79187"/>
                <a:gd name="connsiteY0" fmla="*/ -1473 h 79187"/>
                <a:gd name="connsiteX1" fmla="*/ 78271 w 79187"/>
                <a:gd name="connsiteY1" fmla="*/ -1473 h 79187"/>
                <a:gd name="connsiteX2" fmla="*/ 78271 w 79187"/>
                <a:gd name="connsiteY2" fmla="*/ 77714 h 79187"/>
                <a:gd name="connsiteX3" fmla="*/ -916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16" y="-1473"/>
                  </a:moveTo>
                  <a:lnTo>
                    <a:pt x="78271" y="-1473"/>
                  </a:lnTo>
                  <a:lnTo>
                    <a:pt x="78271" y="77714"/>
                  </a:lnTo>
                  <a:lnTo>
                    <a:pt x="-916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" name="Полилиния: фигура 226">
              <a:extLst>
                <a:ext uri="{FF2B5EF4-FFF2-40B4-BE49-F238E27FC236}">
                  <a16:creationId xmlns:a16="http://schemas.microsoft.com/office/drawing/2014/main" id="{63A282C4-1EE3-4451-B5B9-2B2DC12990CD}"/>
                </a:ext>
              </a:extLst>
            </p:cNvPr>
            <p:cNvSpPr/>
            <p:nvPr/>
          </p:nvSpPr>
          <p:spPr>
            <a:xfrm>
              <a:off x="6214791" y="3865178"/>
              <a:ext cx="79187" cy="79187"/>
            </a:xfrm>
            <a:custGeom>
              <a:avLst/>
              <a:gdLst>
                <a:gd name="connsiteX0" fmla="*/ -972 w 79187"/>
                <a:gd name="connsiteY0" fmla="*/ -1473 h 79187"/>
                <a:gd name="connsiteX1" fmla="*/ 78215 w 79187"/>
                <a:gd name="connsiteY1" fmla="*/ -1473 h 79187"/>
                <a:gd name="connsiteX2" fmla="*/ 78215 w 79187"/>
                <a:gd name="connsiteY2" fmla="*/ 77714 h 79187"/>
                <a:gd name="connsiteX3" fmla="*/ -972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473"/>
                  </a:moveTo>
                  <a:lnTo>
                    <a:pt x="78215" y="-1473"/>
                  </a:lnTo>
                  <a:lnTo>
                    <a:pt x="78215" y="77714"/>
                  </a:lnTo>
                  <a:lnTo>
                    <a:pt x="-972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" name="Полилиния: фигура 227">
              <a:extLst>
                <a:ext uri="{FF2B5EF4-FFF2-40B4-BE49-F238E27FC236}">
                  <a16:creationId xmlns:a16="http://schemas.microsoft.com/office/drawing/2014/main" id="{3A732B61-7729-471A-B73F-1AB3C9A6164F}"/>
                </a:ext>
              </a:extLst>
            </p:cNvPr>
            <p:cNvSpPr/>
            <p:nvPr/>
          </p:nvSpPr>
          <p:spPr>
            <a:xfrm>
              <a:off x="6293978" y="3865178"/>
              <a:ext cx="79187" cy="79187"/>
            </a:xfrm>
            <a:custGeom>
              <a:avLst/>
              <a:gdLst>
                <a:gd name="connsiteX0" fmla="*/ -1028 w 79187"/>
                <a:gd name="connsiteY0" fmla="*/ -1473 h 79187"/>
                <a:gd name="connsiteX1" fmla="*/ 78159 w 79187"/>
                <a:gd name="connsiteY1" fmla="*/ -1473 h 79187"/>
                <a:gd name="connsiteX2" fmla="*/ 78159 w 79187"/>
                <a:gd name="connsiteY2" fmla="*/ 77714 h 79187"/>
                <a:gd name="connsiteX3" fmla="*/ -1028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473"/>
                  </a:moveTo>
                  <a:lnTo>
                    <a:pt x="78159" y="-1473"/>
                  </a:lnTo>
                  <a:lnTo>
                    <a:pt x="78159" y="77714"/>
                  </a:lnTo>
                  <a:lnTo>
                    <a:pt x="-1028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" name="Полилиния: фигура 228">
              <a:extLst>
                <a:ext uri="{FF2B5EF4-FFF2-40B4-BE49-F238E27FC236}">
                  <a16:creationId xmlns:a16="http://schemas.microsoft.com/office/drawing/2014/main" id="{25B0A3B0-4C4C-4517-BBBD-496CACA46968}"/>
                </a:ext>
              </a:extLst>
            </p:cNvPr>
            <p:cNvSpPr/>
            <p:nvPr/>
          </p:nvSpPr>
          <p:spPr>
            <a:xfrm>
              <a:off x="6452352" y="3865178"/>
              <a:ext cx="79187" cy="79187"/>
            </a:xfrm>
            <a:custGeom>
              <a:avLst/>
              <a:gdLst>
                <a:gd name="connsiteX0" fmla="*/ -1139 w 79187"/>
                <a:gd name="connsiteY0" fmla="*/ -1473 h 79187"/>
                <a:gd name="connsiteX1" fmla="*/ 78048 w 79187"/>
                <a:gd name="connsiteY1" fmla="*/ -1473 h 79187"/>
                <a:gd name="connsiteX2" fmla="*/ 78048 w 79187"/>
                <a:gd name="connsiteY2" fmla="*/ 77714 h 79187"/>
                <a:gd name="connsiteX3" fmla="*/ -1139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139" y="-1473"/>
                  </a:moveTo>
                  <a:lnTo>
                    <a:pt x="78048" y="-1473"/>
                  </a:lnTo>
                  <a:lnTo>
                    <a:pt x="78048" y="77714"/>
                  </a:lnTo>
                  <a:lnTo>
                    <a:pt x="-1139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" name="Полилиния: фигура 229">
              <a:extLst>
                <a:ext uri="{FF2B5EF4-FFF2-40B4-BE49-F238E27FC236}">
                  <a16:creationId xmlns:a16="http://schemas.microsoft.com/office/drawing/2014/main" id="{CFF800B4-A3AF-4AFE-9E58-051B2FC3CAD2}"/>
                </a:ext>
              </a:extLst>
            </p:cNvPr>
            <p:cNvSpPr/>
            <p:nvPr/>
          </p:nvSpPr>
          <p:spPr>
            <a:xfrm>
              <a:off x="6689914" y="3865178"/>
              <a:ext cx="79187" cy="79187"/>
            </a:xfrm>
            <a:custGeom>
              <a:avLst/>
              <a:gdLst>
                <a:gd name="connsiteX0" fmla="*/ -1306 w 79187"/>
                <a:gd name="connsiteY0" fmla="*/ -1473 h 79187"/>
                <a:gd name="connsiteX1" fmla="*/ 77881 w 79187"/>
                <a:gd name="connsiteY1" fmla="*/ -1473 h 79187"/>
                <a:gd name="connsiteX2" fmla="*/ 77881 w 79187"/>
                <a:gd name="connsiteY2" fmla="*/ 77714 h 79187"/>
                <a:gd name="connsiteX3" fmla="*/ -1306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306" y="-1473"/>
                  </a:moveTo>
                  <a:lnTo>
                    <a:pt x="77881" y="-1473"/>
                  </a:lnTo>
                  <a:lnTo>
                    <a:pt x="77881" y="77714"/>
                  </a:lnTo>
                  <a:lnTo>
                    <a:pt x="-1306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" name="Полилиния: фигура 230">
              <a:extLst>
                <a:ext uri="{FF2B5EF4-FFF2-40B4-BE49-F238E27FC236}">
                  <a16:creationId xmlns:a16="http://schemas.microsoft.com/office/drawing/2014/main" id="{1727B1BE-C4D5-4B5F-9E21-7C62E664E48B}"/>
                </a:ext>
              </a:extLst>
            </p:cNvPr>
            <p:cNvSpPr/>
            <p:nvPr/>
          </p:nvSpPr>
          <p:spPr>
            <a:xfrm>
              <a:off x="6848288" y="3865178"/>
              <a:ext cx="79187" cy="79187"/>
            </a:xfrm>
            <a:custGeom>
              <a:avLst/>
              <a:gdLst>
                <a:gd name="connsiteX0" fmla="*/ -1417 w 79187"/>
                <a:gd name="connsiteY0" fmla="*/ -1473 h 79187"/>
                <a:gd name="connsiteX1" fmla="*/ 77770 w 79187"/>
                <a:gd name="connsiteY1" fmla="*/ -1473 h 79187"/>
                <a:gd name="connsiteX2" fmla="*/ 77770 w 79187"/>
                <a:gd name="connsiteY2" fmla="*/ 77714 h 79187"/>
                <a:gd name="connsiteX3" fmla="*/ -1417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1473"/>
                  </a:moveTo>
                  <a:lnTo>
                    <a:pt x="77770" y="-1473"/>
                  </a:lnTo>
                  <a:lnTo>
                    <a:pt x="77770" y="77714"/>
                  </a:lnTo>
                  <a:lnTo>
                    <a:pt x="-1417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" name="Полилиния: фигура 231">
              <a:extLst>
                <a:ext uri="{FF2B5EF4-FFF2-40B4-BE49-F238E27FC236}">
                  <a16:creationId xmlns:a16="http://schemas.microsoft.com/office/drawing/2014/main" id="{264C28D0-0892-432F-A803-9FF815A2054F}"/>
                </a:ext>
              </a:extLst>
            </p:cNvPr>
            <p:cNvSpPr/>
            <p:nvPr/>
          </p:nvSpPr>
          <p:spPr>
            <a:xfrm>
              <a:off x="6927475" y="3865178"/>
              <a:ext cx="79187" cy="79187"/>
            </a:xfrm>
            <a:custGeom>
              <a:avLst/>
              <a:gdLst>
                <a:gd name="connsiteX0" fmla="*/ -1473 w 79187"/>
                <a:gd name="connsiteY0" fmla="*/ -1473 h 79187"/>
                <a:gd name="connsiteX1" fmla="*/ 77714 w 79187"/>
                <a:gd name="connsiteY1" fmla="*/ -1473 h 79187"/>
                <a:gd name="connsiteX2" fmla="*/ 77714 w 79187"/>
                <a:gd name="connsiteY2" fmla="*/ 77714 h 79187"/>
                <a:gd name="connsiteX3" fmla="*/ -1473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473"/>
                  </a:moveTo>
                  <a:lnTo>
                    <a:pt x="77714" y="-1473"/>
                  </a:lnTo>
                  <a:lnTo>
                    <a:pt x="77714" y="77714"/>
                  </a:lnTo>
                  <a:lnTo>
                    <a:pt x="-1473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" name="Полилиния: фигура 232">
              <a:extLst>
                <a:ext uri="{FF2B5EF4-FFF2-40B4-BE49-F238E27FC236}">
                  <a16:creationId xmlns:a16="http://schemas.microsoft.com/office/drawing/2014/main" id="{915CAD84-645E-4EB1-81CD-C14E3D1BAE52}"/>
                </a:ext>
              </a:extLst>
            </p:cNvPr>
            <p:cNvSpPr/>
            <p:nvPr/>
          </p:nvSpPr>
          <p:spPr>
            <a:xfrm>
              <a:off x="7006662" y="3865178"/>
              <a:ext cx="79187" cy="79187"/>
            </a:xfrm>
            <a:custGeom>
              <a:avLst/>
              <a:gdLst>
                <a:gd name="connsiteX0" fmla="*/ -1529 w 79187"/>
                <a:gd name="connsiteY0" fmla="*/ -1473 h 79187"/>
                <a:gd name="connsiteX1" fmla="*/ 77658 w 79187"/>
                <a:gd name="connsiteY1" fmla="*/ -1473 h 79187"/>
                <a:gd name="connsiteX2" fmla="*/ 77658 w 79187"/>
                <a:gd name="connsiteY2" fmla="*/ 77714 h 79187"/>
                <a:gd name="connsiteX3" fmla="*/ -1529 w 79187"/>
                <a:gd name="connsiteY3" fmla="*/ 77714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473"/>
                  </a:moveTo>
                  <a:lnTo>
                    <a:pt x="77658" y="-1473"/>
                  </a:lnTo>
                  <a:lnTo>
                    <a:pt x="77658" y="77714"/>
                  </a:lnTo>
                  <a:lnTo>
                    <a:pt x="-1529" y="77714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" name="Полилиния: фигура 233">
              <a:extLst>
                <a:ext uri="{FF2B5EF4-FFF2-40B4-BE49-F238E27FC236}">
                  <a16:creationId xmlns:a16="http://schemas.microsoft.com/office/drawing/2014/main" id="{B04BA34D-528F-4D12-8953-6C33EBFF27E0}"/>
                </a:ext>
              </a:extLst>
            </p:cNvPr>
            <p:cNvSpPr/>
            <p:nvPr/>
          </p:nvSpPr>
          <p:spPr>
            <a:xfrm>
              <a:off x="5739667" y="3944366"/>
              <a:ext cx="79187" cy="79187"/>
            </a:xfrm>
            <a:custGeom>
              <a:avLst/>
              <a:gdLst>
                <a:gd name="connsiteX0" fmla="*/ -638 w 79187"/>
                <a:gd name="connsiteY0" fmla="*/ -1529 h 79187"/>
                <a:gd name="connsiteX1" fmla="*/ 78549 w 79187"/>
                <a:gd name="connsiteY1" fmla="*/ -1529 h 79187"/>
                <a:gd name="connsiteX2" fmla="*/ 78549 w 79187"/>
                <a:gd name="connsiteY2" fmla="*/ 77658 h 79187"/>
                <a:gd name="connsiteX3" fmla="*/ -638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638" y="-1529"/>
                  </a:moveTo>
                  <a:lnTo>
                    <a:pt x="78549" y="-1529"/>
                  </a:lnTo>
                  <a:lnTo>
                    <a:pt x="78549" y="77658"/>
                  </a:lnTo>
                  <a:lnTo>
                    <a:pt x="-638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" name="Полилиния: фигура 234">
              <a:extLst>
                <a:ext uri="{FF2B5EF4-FFF2-40B4-BE49-F238E27FC236}">
                  <a16:creationId xmlns:a16="http://schemas.microsoft.com/office/drawing/2014/main" id="{E278757E-FE51-4B60-B88A-96BA80E6250B}"/>
                </a:ext>
              </a:extLst>
            </p:cNvPr>
            <p:cNvSpPr/>
            <p:nvPr/>
          </p:nvSpPr>
          <p:spPr>
            <a:xfrm>
              <a:off x="6056415" y="3944366"/>
              <a:ext cx="79187" cy="79187"/>
            </a:xfrm>
            <a:custGeom>
              <a:avLst/>
              <a:gdLst>
                <a:gd name="connsiteX0" fmla="*/ -861 w 79187"/>
                <a:gd name="connsiteY0" fmla="*/ -1529 h 79187"/>
                <a:gd name="connsiteX1" fmla="*/ 78327 w 79187"/>
                <a:gd name="connsiteY1" fmla="*/ -1529 h 79187"/>
                <a:gd name="connsiteX2" fmla="*/ 78327 w 79187"/>
                <a:gd name="connsiteY2" fmla="*/ 77658 h 79187"/>
                <a:gd name="connsiteX3" fmla="*/ -861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861" y="-1529"/>
                  </a:moveTo>
                  <a:lnTo>
                    <a:pt x="78327" y="-1529"/>
                  </a:lnTo>
                  <a:lnTo>
                    <a:pt x="78327" y="77658"/>
                  </a:lnTo>
                  <a:lnTo>
                    <a:pt x="-861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" name="Полилиния: фигура 235">
              <a:extLst>
                <a:ext uri="{FF2B5EF4-FFF2-40B4-BE49-F238E27FC236}">
                  <a16:creationId xmlns:a16="http://schemas.microsoft.com/office/drawing/2014/main" id="{656A2F30-0165-4837-A401-51B269C5CA8A}"/>
                </a:ext>
              </a:extLst>
            </p:cNvPr>
            <p:cNvSpPr/>
            <p:nvPr/>
          </p:nvSpPr>
          <p:spPr>
            <a:xfrm>
              <a:off x="6214791" y="3944366"/>
              <a:ext cx="79187" cy="79187"/>
            </a:xfrm>
            <a:custGeom>
              <a:avLst/>
              <a:gdLst>
                <a:gd name="connsiteX0" fmla="*/ -972 w 79187"/>
                <a:gd name="connsiteY0" fmla="*/ -1529 h 79187"/>
                <a:gd name="connsiteX1" fmla="*/ 78215 w 79187"/>
                <a:gd name="connsiteY1" fmla="*/ -1529 h 79187"/>
                <a:gd name="connsiteX2" fmla="*/ 78215 w 79187"/>
                <a:gd name="connsiteY2" fmla="*/ 77658 h 79187"/>
                <a:gd name="connsiteX3" fmla="*/ -972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972" y="-1529"/>
                  </a:moveTo>
                  <a:lnTo>
                    <a:pt x="78215" y="-1529"/>
                  </a:lnTo>
                  <a:lnTo>
                    <a:pt x="78215" y="77658"/>
                  </a:lnTo>
                  <a:lnTo>
                    <a:pt x="-972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" name="Полилиния: фигура 236">
              <a:extLst>
                <a:ext uri="{FF2B5EF4-FFF2-40B4-BE49-F238E27FC236}">
                  <a16:creationId xmlns:a16="http://schemas.microsoft.com/office/drawing/2014/main" id="{40451B81-6DFD-48B6-9273-993E53D479FC}"/>
                </a:ext>
              </a:extLst>
            </p:cNvPr>
            <p:cNvSpPr/>
            <p:nvPr/>
          </p:nvSpPr>
          <p:spPr>
            <a:xfrm>
              <a:off x="6293978" y="3944366"/>
              <a:ext cx="79187" cy="79187"/>
            </a:xfrm>
            <a:custGeom>
              <a:avLst/>
              <a:gdLst>
                <a:gd name="connsiteX0" fmla="*/ -1028 w 79187"/>
                <a:gd name="connsiteY0" fmla="*/ -1529 h 79187"/>
                <a:gd name="connsiteX1" fmla="*/ 78159 w 79187"/>
                <a:gd name="connsiteY1" fmla="*/ -1529 h 79187"/>
                <a:gd name="connsiteX2" fmla="*/ 78159 w 79187"/>
                <a:gd name="connsiteY2" fmla="*/ 77658 h 79187"/>
                <a:gd name="connsiteX3" fmla="*/ -1028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028" y="-1529"/>
                  </a:moveTo>
                  <a:lnTo>
                    <a:pt x="78159" y="-1529"/>
                  </a:lnTo>
                  <a:lnTo>
                    <a:pt x="78159" y="77658"/>
                  </a:lnTo>
                  <a:lnTo>
                    <a:pt x="-1028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" name="Полилиния: фигура 237">
              <a:extLst>
                <a:ext uri="{FF2B5EF4-FFF2-40B4-BE49-F238E27FC236}">
                  <a16:creationId xmlns:a16="http://schemas.microsoft.com/office/drawing/2014/main" id="{971BDA47-6D4C-4749-B83D-1335D2111F85}"/>
                </a:ext>
              </a:extLst>
            </p:cNvPr>
            <p:cNvSpPr/>
            <p:nvPr/>
          </p:nvSpPr>
          <p:spPr>
            <a:xfrm>
              <a:off x="6848288" y="3944366"/>
              <a:ext cx="79187" cy="79187"/>
            </a:xfrm>
            <a:custGeom>
              <a:avLst/>
              <a:gdLst>
                <a:gd name="connsiteX0" fmla="*/ -1417 w 79187"/>
                <a:gd name="connsiteY0" fmla="*/ -1529 h 79187"/>
                <a:gd name="connsiteX1" fmla="*/ 77770 w 79187"/>
                <a:gd name="connsiteY1" fmla="*/ -1529 h 79187"/>
                <a:gd name="connsiteX2" fmla="*/ 77770 w 79187"/>
                <a:gd name="connsiteY2" fmla="*/ 77658 h 79187"/>
                <a:gd name="connsiteX3" fmla="*/ -1417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17" y="-1529"/>
                  </a:moveTo>
                  <a:lnTo>
                    <a:pt x="77770" y="-1529"/>
                  </a:lnTo>
                  <a:lnTo>
                    <a:pt x="77770" y="77658"/>
                  </a:lnTo>
                  <a:lnTo>
                    <a:pt x="-1417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" name="Полилиния: фигура 238">
              <a:extLst>
                <a:ext uri="{FF2B5EF4-FFF2-40B4-BE49-F238E27FC236}">
                  <a16:creationId xmlns:a16="http://schemas.microsoft.com/office/drawing/2014/main" id="{80544A00-6096-403C-BBF4-891162CA2052}"/>
                </a:ext>
              </a:extLst>
            </p:cNvPr>
            <p:cNvSpPr/>
            <p:nvPr/>
          </p:nvSpPr>
          <p:spPr>
            <a:xfrm>
              <a:off x="6927475" y="3944366"/>
              <a:ext cx="79187" cy="79187"/>
            </a:xfrm>
            <a:custGeom>
              <a:avLst/>
              <a:gdLst>
                <a:gd name="connsiteX0" fmla="*/ -1473 w 79187"/>
                <a:gd name="connsiteY0" fmla="*/ -1529 h 79187"/>
                <a:gd name="connsiteX1" fmla="*/ 77714 w 79187"/>
                <a:gd name="connsiteY1" fmla="*/ -1529 h 79187"/>
                <a:gd name="connsiteX2" fmla="*/ 77714 w 79187"/>
                <a:gd name="connsiteY2" fmla="*/ 77658 h 79187"/>
                <a:gd name="connsiteX3" fmla="*/ -1473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473" y="-1529"/>
                  </a:moveTo>
                  <a:lnTo>
                    <a:pt x="77714" y="-1529"/>
                  </a:lnTo>
                  <a:lnTo>
                    <a:pt x="77714" y="77658"/>
                  </a:lnTo>
                  <a:lnTo>
                    <a:pt x="-1473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" name="Полилиния: фигура 239">
              <a:extLst>
                <a:ext uri="{FF2B5EF4-FFF2-40B4-BE49-F238E27FC236}">
                  <a16:creationId xmlns:a16="http://schemas.microsoft.com/office/drawing/2014/main" id="{82A74F08-B8A5-48A0-91A5-791519C0BEBB}"/>
                </a:ext>
              </a:extLst>
            </p:cNvPr>
            <p:cNvSpPr/>
            <p:nvPr/>
          </p:nvSpPr>
          <p:spPr>
            <a:xfrm>
              <a:off x="7006662" y="3944366"/>
              <a:ext cx="79187" cy="79187"/>
            </a:xfrm>
            <a:custGeom>
              <a:avLst/>
              <a:gdLst>
                <a:gd name="connsiteX0" fmla="*/ -1529 w 79187"/>
                <a:gd name="connsiteY0" fmla="*/ -1529 h 79187"/>
                <a:gd name="connsiteX1" fmla="*/ 77658 w 79187"/>
                <a:gd name="connsiteY1" fmla="*/ -1529 h 79187"/>
                <a:gd name="connsiteX2" fmla="*/ 77658 w 79187"/>
                <a:gd name="connsiteY2" fmla="*/ 77658 h 79187"/>
                <a:gd name="connsiteX3" fmla="*/ -1529 w 79187"/>
                <a:gd name="connsiteY3" fmla="*/ 77658 h 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87" h="79187">
                  <a:moveTo>
                    <a:pt x="-1529" y="-1529"/>
                  </a:moveTo>
                  <a:lnTo>
                    <a:pt x="77658" y="-1529"/>
                  </a:lnTo>
                  <a:lnTo>
                    <a:pt x="77658" y="77658"/>
                  </a:lnTo>
                  <a:lnTo>
                    <a:pt x="-1529" y="77658"/>
                  </a:lnTo>
                  <a:close/>
                </a:path>
              </a:pathLst>
            </a:custGeom>
            <a:solidFill>
              <a:srgbClr val="000000"/>
            </a:solidFill>
            <a:ln w="1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" name="Полилиния: фигура 240">
              <a:extLst>
                <a:ext uri="{FF2B5EF4-FFF2-40B4-BE49-F238E27FC236}">
                  <a16:creationId xmlns:a16="http://schemas.microsoft.com/office/drawing/2014/main" id="{0FDBB1D4-3266-4002-A9A5-A26A0096E133}"/>
                </a:ext>
              </a:extLst>
            </p:cNvPr>
            <p:cNvSpPr/>
            <p:nvPr/>
          </p:nvSpPr>
          <p:spPr>
            <a:xfrm>
              <a:off x="5106091" y="2043796"/>
              <a:ext cx="554468" cy="554467"/>
            </a:xfrm>
            <a:custGeom>
              <a:avLst/>
              <a:gdLst>
                <a:gd name="connsiteX0" fmla="*/ 16582 w 554467"/>
                <a:gd name="connsiteY0" fmla="*/ -285 h 554467"/>
                <a:gd name="connsiteX1" fmla="*/ -285 w 554467"/>
                <a:gd name="connsiteY1" fmla="*/ 16582 h 554467"/>
                <a:gd name="connsiteX2" fmla="*/ -285 w 554467"/>
                <a:gd name="connsiteY2" fmla="*/ 78981 h 554467"/>
                <a:gd name="connsiteX3" fmla="*/ -285 w 554467"/>
                <a:gd name="connsiteY3" fmla="*/ 158168 h 554467"/>
                <a:gd name="connsiteX4" fmla="*/ -285 w 554467"/>
                <a:gd name="connsiteY4" fmla="*/ 237355 h 554467"/>
                <a:gd name="connsiteX5" fmla="*/ -285 w 554467"/>
                <a:gd name="connsiteY5" fmla="*/ 316542 h 554467"/>
                <a:gd name="connsiteX6" fmla="*/ -285 w 554467"/>
                <a:gd name="connsiteY6" fmla="*/ 395729 h 554467"/>
                <a:gd name="connsiteX7" fmla="*/ -285 w 554467"/>
                <a:gd name="connsiteY7" fmla="*/ 474916 h 554467"/>
                <a:gd name="connsiteX8" fmla="*/ -285 w 554467"/>
                <a:gd name="connsiteY8" fmla="*/ 537316 h 554467"/>
                <a:gd name="connsiteX9" fmla="*/ 16582 w 554467"/>
                <a:gd name="connsiteY9" fmla="*/ 554182 h 554467"/>
                <a:gd name="connsiteX10" fmla="*/ 537316 w 554467"/>
                <a:gd name="connsiteY10" fmla="*/ 554182 h 554467"/>
                <a:gd name="connsiteX11" fmla="*/ 554182 w 554467"/>
                <a:gd name="connsiteY11" fmla="*/ 537316 h 554467"/>
                <a:gd name="connsiteX12" fmla="*/ 554182 w 554467"/>
                <a:gd name="connsiteY12" fmla="*/ 474916 h 554467"/>
                <a:gd name="connsiteX13" fmla="*/ 554182 w 554467"/>
                <a:gd name="connsiteY13" fmla="*/ 395729 h 554467"/>
                <a:gd name="connsiteX14" fmla="*/ 554182 w 554467"/>
                <a:gd name="connsiteY14" fmla="*/ 316542 h 554467"/>
                <a:gd name="connsiteX15" fmla="*/ 554182 w 554467"/>
                <a:gd name="connsiteY15" fmla="*/ 237355 h 554467"/>
                <a:gd name="connsiteX16" fmla="*/ 554182 w 554467"/>
                <a:gd name="connsiteY16" fmla="*/ 158168 h 554467"/>
                <a:gd name="connsiteX17" fmla="*/ 554182 w 554467"/>
                <a:gd name="connsiteY17" fmla="*/ 78981 h 554467"/>
                <a:gd name="connsiteX18" fmla="*/ 554182 w 554467"/>
                <a:gd name="connsiteY18" fmla="*/ 16582 h 554467"/>
                <a:gd name="connsiteX19" fmla="*/ 537316 w 554467"/>
                <a:gd name="connsiteY19" fmla="*/ -285 h 554467"/>
                <a:gd name="connsiteX20" fmla="*/ 16582 w 554467"/>
                <a:gd name="connsiteY20" fmla="*/ -285 h 554467"/>
                <a:gd name="connsiteX21" fmla="*/ 474916 w 554467"/>
                <a:gd name="connsiteY21" fmla="*/ 158168 h 554467"/>
                <a:gd name="connsiteX22" fmla="*/ 474916 w 554467"/>
                <a:gd name="connsiteY22" fmla="*/ 237355 h 554467"/>
                <a:gd name="connsiteX23" fmla="*/ 474916 w 554467"/>
                <a:gd name="connsiteY23" fmla="*/ 316542 h 554467"/>
                <a:gd name="connsiteX24" fmla="*/ 474916 w 554467"/>
                <a:gd name="connsiteY24" fmla="*/ 395729 h 554467"/>
                <a:gd name="connsiteX25" fmla="*/ 474916 w 554467"/>
                <a:gd name="connsiteY25" fmla="*/ 465255 h 554467"/>
                <a:gd name="connsiteX26" fmla="*/ 465255 w 554467"/>
                <a:gd name="connsiteY26" fmla="*/ 474916 h 554467"/>
                <a:gd name="connsiteX27" fmla="*/ 88642 w 554467"/>
                <a:gd name="connsiteY27" fmla="*/ 474916 h 554467"/>
                <a:gd name="connsiteX28" fmla="*/ 78981 w 554467"/>
                <a:gd name="connsiteY28" fmla="*/ 465255 h 554467"/>
                <a:gd name="connsiteX29" fmla="*/ 78981 w 554467"/>
                <a:gd name="connsiteY29" fmla="*/ 395729 h 554467"/>
                <a:gd name="connsiteX30" fmla="*/ 78981 w 554467"/>
                <a:gd name="connsiteY30" fmla="*/ 316542 h 554467"/>
                <a:gd name="connsiteX31" fmla="*/ 78981 w 554467"/>
                <a:gd name="connsiteY31" fmla="*/ 237355 h 554467"/>
                <a:gd name="connsiteX32" fmla="*/ 78981 w 554467"/>
                <a:gd name="connsiteY32" fmla="*/ 158168 h 554467"/>
                <a:gd name="connsiteX33" fmla="*/ 78981 w 554467"/>
                <a:gd name="connsiteY33" fmla="*/ 88642 h 554467"/>
                <a:gd name="connsiteX34" fmla="*/ 88642 w 554467"/>
                <a:gd name="connsiteY34" fmla="*/ 78981 h 554467"/>
                <a:gd name="connsiteX35" fmla="*/ 465255 w 554467"/>
                <a:gd name="connsiteY35" fmla="*/ 78981 h 554467"/>
                <a:gd name="connsiteX36" fmla="*/ 474916 w 554467"/>
                <a:gd name="connsiteY36" fmla="*/ 88642 h 554467"/>
                <a:gd name="connsiteX37" fmla="*/ 474916 w 554467"/>
                <a:gd name="connsiteY37" fmla="*/ 158168 h 5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54467" h="554467">
                  <a:moveTo>
                    <a:pt x="16582" y="-285"/>
                  </a:moveTo>
                  <a:cubicBezTo>
                    <a:pt x="7317" y="-285"/>
                    <a:pt x="-285" y="7317"/>
                    <a:pt x="-285" y="16582"/>
                  </a:cubicBezTo>
                  <a:lnTo>
                    <a:pt x="-285" y="78981"/>
                  </a:lnTo>
                  <a:lnTo>
                    <a:pt x="-285" y="158168"/>
                  </a:lnTo>
                  <a:lnTo>
                    <a:pt x="-285" y="237355"/>
                  </a:lnTo>
                  <a:lnTo>
                    <a:pt x="-285" y="316542"/>
                  </a:lnTo>
                  <a:lnTo>
                    <a:pt x="-285" y="395729"/>
                  </a:lnTo>
                  <a:lnTo>
                    <a:pt x="-285" y="474916"/>
                  </a:lnTo>
                  <a:lnTo>
                    <a:pt x="-285" y="537316"/>
                  </a:lnTo>
                  <a:cubicBezTo>
                    <a:pt x="-285" y="546580"/>
                    <a:pt x="7237" y="554182"/>
                    <a:pt x="16582" y="554182"/>
                  </a:cubicBezTo>
                  <a:lnTo>
                    <a:pt x="537316" y="554182"/>
                  </a:lnTo>
                  <a:cubicBezTo>
                    <a:pt x="546580" y="554182"/>
                    <a:pt x="554182" y="546660"/>
                    <a:pt x="554182" y="537316"/>
                  </a:cubicBezTo>
                  <a:lnTo>
                    <a:pt x="554182" y="474916"/>
                  </a:lnTo>
                  <a:lnTo>
                    <a:pt x="554182" y="395729"/>
                  </a:lnTo>
                  <a:lnTo>
                    <a:pt x="554182" y="316542"/>
                  </a:lnTo>
                  <a:lnTo>
                    <a:pt x="554182" y="237355"/>
                  </a:lnTo>
                  <a:lnTo>
                    <a:pt x="554182" y="158168"/>
                  </a:lnTo>
                  <a:lnTo>
                    <a:pt x="554182" y="78981"/>
                  </a:lnTo>
                  <a:lnTo>
                    <a:pt x="554182" y="16582"/>
                  </a:lnTo>
                  <a:cubicBezTo>
                    <a:pt x="554182" y="7317"/>
                    <a:pt x="546660" y="-285"/>
                    <a:pt x="537316" y="-285"/>
                  </a:cubicBezTo>
                  <a:lnTo>
                    <a:pt x="16582" y="-285"/>
                  </a:lnTo>
                  <a:close/>
                  <a:moveTo>
                    <a:pt x="474916" y="158168"/>
                  </a:moveTo>
                  <a:lnTo>
                    <a:pt x="474916" y="237355"/>
                  </a:lnTo>
                  <a:lnTo>
                    <a:pt x="474916" y="316542"/>
                  </a:lnTo>
                  <a:lnTo>
                    <a:pt x="474916" y="395729"/>
                  </a:lnTo>
                  <a:lnTo>
                    <a:pt x="474916" y="465255"/>
                  </a:lnTo>
                  <a:cubicBezTo>
                    <a:pt x="474916" y="470640"/>
                    <a:pt x="470561" y="474916"/>
                    <a:pt x="465255" y="474916"/>
                  </a:cubicBezTo>
                  <a:lnTo>
                    <a:pt x="88642" y="474916"/>
                  </a:lnTo>
                  <a:cubicBezTo>
                    <a:pt x="83257" y="474916"/>
                    <a:pt x="78981" y="470561"/>
                    <a:pt x="78981" y="465255"/>
                  </a:cubicBezTo>
                  <a:lnTo>
                    <a:pt x="78981" y="395729"/>
                  </a:lnTo>
                  <a:lnTo>
                    <a:pt x="78981" y="316542"/>
                  </a:lnTo>
                  <a:lnTo>
                    <a:pt x="78981" y="237355"/>
                  </a:lnTo>
                  <a:lnTo>
                    <a:pt x="78981" y="158168"/>
                  </a:lnTo>
                  <a:lnTo>
                    <a:pt x="78981" y="88642"/>
                  </a:lnTo>
                  <a:cubicBezTo>
                    <a:pt x="78981" y="83257"/>
                    <a:pt x="83336" y="78981"/>
                    <a:pt x="88642" y="78981"/>
                  </a:cubicBezTo>
                  <a:lnTo>
                    <a:pt x="465255" y="78981"/>
                  </a:lnTo>
                  <a:cubicBezTo>
                    <a:pt x="470640" y="78981"/>
                    <a:pt x="474916" y="83336"/>
                    <a:pt x="474916" y="88642"/>
                  </a:cubicBezTo>
                  <a:lnTo>
                    <a:pt x="474916" y="158168"/>
                  </a:lnTo>
                  <a:close/>
                </a:path>
              </a:pathLst>
            </a:custGeom>
            <a:solidFill>
              <a:srgbClr val="000000"/>
            </a:solidFill>
            <a:ln w="7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" name="Полилиния: фигура 241">
              <a:extLst>
                <a:ext uri="{FF2B5EF4-FFF2-40B4-BE49-F238E27FC236}">
                  <a16:creationId xmlns:a16="http://schemas.microsoft.com/office/drawing/2014/main" id="{D341FC95-F39B-46E8-AD2A-2DDD8225D0D2}"/>
                </a:ext>
              </a:extLst>
            </p:cNvPr>
            <p:cNvSpPr/>
            <p:nvPr/>
          </p:nvSpPr>
          <p:spPr>
            <a:xfrm>
              <a:off x="5264465" y="2202170"/>
              <a:ext cx="237640" cy="237719"/>
            </a:xfrm>
            <a:custGeom>
              <a:avLst/>
              <a:gdLst>
                <a:gd name="connsiteX0" fmla="*/ 237355 w 237640"/>
                <a:gd name="connsiteY0" fmla="*/ 158168 h 237719"/>
                <a:gd name="connsiteX1" fmla="*/ 237355 w 237640"/>
                <a:gd name="connsiteY1" fmla="*/ 78981 h 237719"/>
                <a:gd name="connsiteX2" fmla="*/ 237355 w 237640"/>
                <a:gd name="connsiteY2" fmla="*/ 16582 h 237719"/>
                <a:gd name="connsiteX3" fmla="*/ 220488 w 237640"/>
                <a:gd name="connsiteY3" fmla="*/ -285 h 237719"/>
                <a:gd name="connsiteX4" fmla="*/ 16582 w 237640"/>
                <a:gd name="connsiteY4" fmla="*/ -285 h 237719"/>
                <a:gd name="connsiteX5" fmla="*/ -285 w 237640"/>
                <a:gd name="connsiteY5" fmla="*/ 16582 h 237719"/>
                <a:gd name="connsiteX6" fmla="*/ -285 w 237640"/>
                <a:gd name="connsiteY6" fmla="*/ 78981 h 237719"/>
                <a:gd name="connsiteX7" fmla="*/ -285 w 237640"/>
                <a:gd name="connsiteY7" fmla="*/ 158168 h 237719"/>
                <a:gd name="connsiteX8" fmla="*/ -285 w 237640"/>
                <a:gd name="connsiteY8" fmla="*/ 220567 h 237719"/>
                <a:gd name="connsiteX9" fmla="*/ 16582 w 237640"/>
                <a:gd name="connsiteY9" fmla="*/ 237434 h 237719"/>
                <a:gd name="connsiteX10" fmla="*/ 220488 w 237640"/>
                <a:gd name="connsiteY10" fmla="*/ 237434 h 237719"/>
                <a:gd name="connsiteX11" fmla="*/ 237355 w 237640"/>
                <a:gd name="connsiteY11" fmla="*/ 220567 h 237719"/>
                <a:gd name="connsiteX12" fmla="*/ 237355 w 237640"/>
                <a:gd name="connsiteY12" fmla="*/ 158168 h 2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640" h="237719">
                  <a:moveTo>
                    <a:pt x="237355" y="158168"/>
                  </a:moveTo>
                  <a:lnTo>
                    <a:pt x="237355" y="78981"/>
                  </a:lnTo>
                  <a:lnTo>
                    <a:pt x="237355" y="16582"/>
                  </a:lnTo>
                  <a:cubicBezTo>
                    <a:pt x="237355" y="7317"/>
                    <a:pt x="229832" y="-285"/>
                    <a:pt x="220488" y="-285"/>
                  </a:cubicBezTo>
                  <a:lnTo>
                    <a:pt x="16582" y="-285"/>
                  </a:lnTo>
                  <a:cubicBezTo>
                    <a:pt x="7317" y="-285"/>
                    <a:pt x="-285" y="7237"/>
                    <a:pt x="-285" y="16582"/>
                  </a:cubicBezTo>
                  <a:lnTo>
                    <a:pt x="-285" y="78981"/>
                  </a:lnTo>
                  <a:lnTo>
                    <a:pt x="-285" y="158168"/>
                  </a:lnTo>
                  <a:lnTo>
                    <a:pt x="-285" y="220567"/>
                  </a:lnTo>
                  <a:cubicBezTo>
                    <a:pt x="-285" y="229832"/>
                    <a:pt x="7237" y="237434"/>
                    <a:pt x="16582" y="237434"/>
                  </a:cubicBezTo>
                  <a:lnTo>
                    <a:pt x="220488" y="237434"/>
                  </a:lnTo>
                  <a:cubicBezTo>
                    <a:pt x="229753" y="237434"/>
                    <a:pt x="237355" y="229911"/>
                    <a:pt x="237355" y="220567"/>
                  </a:cubicBezTo>
                  <a:lnTo>
                    <a:pt x="237355" y="158168"/>
                  </a:lnTo>
                  <a:close/>
                </a:path>
              </a:pathLst>
            </a:custGeom>
            <a:solidFill>
              <a:srgbClr val="000000"/>
            </a:solidFill>
            <a:ln w="7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" name="Полилиния: фигура 242">
              <a:extLst>
                <a:ext uri="{FF2B5EF4-FFF2-40B4-BE49-F238E27FC236}">
                  <a16:creationId xmlns:a16="http://schemas.microsoft.com/office/drawing/2014/main" id="{F70979D2-C2D3-4618-899B-A5E0F042DB22}"/>
                </a:ext>
              </a:extLst>
            </p:cNvPr>
            <p:cNvSpPr/>
            <p:nvPr/>
          </p:nvSpPr>
          <p:spPr>
            <a:xfrm>
              <a:off x="6531460" y="2043796"/>
              <a:ext cx="554468" cy="554467"/>
            </a:xfrm>
            <a:custGeom>
              <a:avLst/>
              <a:gdLst>
                <a:gd name="connsiteX0" fmla="*/ 16731 w 554467"/>
                <a:gd name="connsiteY0" fmla="*/ -285 h 554467"/>
                <a:gd name="connsiteX1" fmla="*/ -136 w 554467"/>
                <a:gd name="connsiteY1" fmla="*/ 16582 h 554467"/>
                <a:gd name="connsiteX2" fmla="*/ -136 w 554467"/>
                <a:gd name="connsiteY2" fmla="*/ 78981 h 554467"/>
                <a:gd name="connsiteX3" fmla="*/ -136 w 554467"/>
                <a:gd name="connsiteY3" fmla="*/ 158168 h 554467"/>
                <a:gd name="connsiteX4" fmla="*/ -136 w 554467"/>
                <a:gd name="connsiteY4" fmla="*/ 237355 h 554467"/>
                <a:gd name="connsiteX5" fmla="*/ -136 w 554467"/>
                <a:gd name="connsiteY5" fmla="*/ 316542 h 554467"/>
                <a:gd name="connsiteX6" fmla="*/ -136 w 554467"/>
                <a:gd name="connsiteY6" fmla="*/ 395729 h 554467"/>
                <a:gd name="connsiteX7" fmla="*/ -136 w 554467"/>
                <a:gd name="connsiteY7" fmla="*/ 474916 h 554467"/>
                <a:gd name="connsiteX8" fmla="*/ -136 w 554467"/>
                <a:gd name="connsiteY8" fmla="*/ 537316 h 554467"/>
                <a:gd name="connsiteX9" fmla="*/ 16731 w 554467"/>
                <a:gd name="connsiteY9" fmla="*/ 554182 h 554467"/>
                <a:gd name="connsiteX10" fmla="*/ 537465 w 554467"/>
                <a:gd name="connsiteY10" fmla="*/ 554182 h 554467"/>
                <a:gd name="connsiteX11" fmla="*/ 554332 w 554467"/>
                <a:gd name="connsiteY11" fmla="*/ 537316 h 554467"/>
                <a:gd name="connsiteX12" fmla="*/ 554332 w 554467"/>
                <a:gd name="connsiteY12" fmla="*/ 474916 h 554467"/>
                <a:gd name="connsiteX13" fmla="*/ 554332 w 554467"/>
                <a:gd name="connsiteY13" fmla="*/ 395729 h 554467"/>
                <a:gd name="connsiteX14" fmla="*/ 554332 w 554467"/>
                <a:gd name="connsiteY14" fmla="*/ 316542 h 554467"/>
                <a:gd name="connsiteX15" fmla="*/ 554332 w 554467"/>
                <a:gd name="connsiteY15" fmla="*/ 237355 h 554467"/>
                <a:gd name="connsiteX16" fmla="*/ 554332 w 554467"/>
                <a:gd name="connsiteY16" fmla="*/ 158168 h 554467"/>
                <a:gd name="connsiteX17" fmla="*/ 554332 w 554467"/>
                <a:gd name="connsiteY17" fmla="*/ 78981 h 554467"/>
                <a:gd name="connsiteX18" fmla="*/ 554332 w 554467"/>
                <a:gd name="connsiteY18" fmla="*/ 16582 h 554467"/>
                <a:gd name="connsiteX19" fmla="*/ 537465 w 554467"/>
                <a:gd name="connsiteY19" fmla="*/ -285 h 554467"/>
                <a:gd name="connsiteX20" fmla="*/ 16731 w 554467"/>
                <a:gd name="connsiteY20" fmla="*/ -285 h 554467"/>
                <a:gd name="connsiteX21" fmla="*/ 475066 w 554467"/>
                <a:gd name="connsiteY21" fmla="*/ 158168 h 554467"/>
                <a:gd name="connsiteX22" fmla="*/ 475066 w 554467"/>
                <a:gd name="connsiteY22" fmla="*/ 237355 h 554467"/>
                <a:gd name="connsiteX23" fmla="*/ 475066 w 554467"/>
                <a:gd name="connsiteY23" fmla="*/ 316542 h 554467"/>
                <a:gd name="connsiteX24" fmla="*/ 475066 w 554467"/>
                <a:gd name="connsiteY24" fmla="*/ 395729 h 554467"/>
                <a:gd name="connsiteX25" fmla="*/ 475066 w 554467"/>
                <a:gd name="connsiteY25" fmla="*/ 465255 h 554467"/>
                <a:gd name="connsiteX26" fmla="*/ 465405 w 554467"/>
                <a:gd name="connsiteY26" fmla="*/ 474916 h 554467"/>
                <a:gd name="connsiteX27" fmla="*/ 88791 w 554467"/>
                <a:gd name="connsiteY27" fmla="*/ 474916 h 554467"/>
                <a:gd name="connsiteX28" fmla="*/ 79131 w 554467"/>
                <a:gd name="connsiteY28" fmla="*/ 465255 h 554467"/>
                <a:gd name="connsiteX29" fmla="*/ 79131 w 554467"/>
                <a:gd name="connsiteY29" fmla="*/ 395729 h 554467"/>
                <a:gd name="connsiteX30" fmla="*/ 79131 w 554467"/>
                <a:gd name="connsiteY30" fmla="*/ 316542 h 554467"/>
                <a:gd name="connsiteX31" fmla="*/ 79131 w 554467"/>
                <a:gd name="connsiteY31" fmla="*/ 237355 h 554467"/>
                <a:gd name="connsiteX32" fmla="*/ 79131 w 554467"/>
                <a:gd name="connsiteY32" fmla="*/ 158168 h 554467"/>
                <a:gd name="connsiteX33" fmla="*/ 79131 w 554467"/>
                <a:gd name="connsiteY33" fmla="*/ 88642 h 554467"/>
                <a:gd name="connsiteX34" fmla="*/ 88791 w 554467"/>
                <a:gd name="connsiteY34" fmla="*/ 78981 h 554467"/>
                <a:gd name="connsiteX35" fmla="*/ 465405 w 554467"/>
                <a:gd name="connsiteY35" fmla="*/ 78981 h 554467"/>
                <a:gd name="connsiteX36" fmla="*/ 475066 w 554467"/>
                <a:gd name="connsiteY36" fmla="*/ 88642 h 554467"/>
                <a:gd name="connsiteX37" fmla="*/ 475066 w 554467"/>
                <a:gd name="connsiteY37" fmla="*/ 158168 h 5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54467" h="554467">
                  <a:moveTo>
                    <a:pt x="16731" y="-285"/>
                  </a:moveTo>
                  <a:cubicBezTo>
                    <a:pt x="7466" y="-285"/>
                    <a:pt x="-136" y="7317"/>
                    <a:pt x="-136" y="16582"/>
                  </a:cubicBezTo>
                  <a:lnTo>
                    <a:pt x="-136" y="78981"/>
                  </a:lnTo>
                  <a:lnTo>
                    <a:pt x="-136" y="158168"/>
                  </a:lnTo>
                  <a:lnTo>
                    <a:pt x="-136" y="237355"/>
                  </a:lnTo>
                  <a:lnTo>
                    <a:pt x="-136" y="316542"/>
                  </a:lnTo>
                  <a:lnTo>
                    <a:pt x="-136" y="395729"/>
                  </a:lnTo>
                  <a:lnTo>
                    <a:pt x="-136" y="474916"/>
                  </a:lnTo>
                  <a:lnTo>
                    <a:pt x="-136" y="537316"/>
                  </a:lnTo>
                  <a:cubicBezTo>
                    <a:pt x="-136" y="546580"/>
                    <a:pt x="7387" y="554182"/>
                    <a:pt x="16731" y="554182"/>
                  </a:cubicBezTo>
                  <a:lnTo>
                    <a:pt x="537465" y="554182"/>
                  </a:lnTo>
                  <a:cubicBezTo>
                    <a:pt x="546730" y="554182"/>
                    <a:pt x="554332" y="546660"/>
                    <a:pt x="554332" y="537316"/>
                  </a:cubicBezTo>
                  <a:lnTo>
                    <a:pt x="554332" y="474916"/>
                  </a:lnTo>
                  <a:lnTo>
                    <a:pt x="554332" y="395729"/>
                  </a:lnTo>
                  <a:lnTo>
                    <a:pt x="554332" y="316542"/>
                  </a:lnTo>
                  <a:lnTo>
                    <a:pt x="554332" y="237355"/>
                  </a:lnTo>
                  <a:lnTo>
                    <a:pt x="554332" y="158168"/>
                  </a:lnTo>
                  <a:lnTo>
                    <a:pt x="554332" y="78981"/>
                  </a:lnTo>
                  <a:lnTo>
                    <a:pt x="554332" y="16582"/>
                  </a:lnTo>
                  <a:cubicBezTo>
                    <a:pt x="554332" y="7317"/>
                    <a:pt x="546809" y="-285"/>
                    <a:pt x="537465" y="-285"/>
                  </a:cubicBezTo>
                  <a:lnTo>
                    <a:pt x="16731" y="-285"/>
                  </a:lnTo>
                  <a:close/>
                  <a:moveTo>
                    <a:pt x="475066" y="158168"/>
                  </a:moveTo>
                  <a:lnTo>
                    <a:pt x="475066" y="237355"/>
                  </a:lnTo>
                  <a:lnTo>
                    <a:pt x="475066" y="316542"/>
                  </a:lnTo>
                  <a:lnTo>
                    <a:pt x="475066" y="395729"/>
                  </a:lnTo>
                  <a:lnTo>
                    <a:pt x="475066" y="465255"/>
                  </a:lnTo>
                  <a:cubicBezTo>
                    <a:pt x="475066" y="470640"/>
                    <a:pt x="470710" y="474916"/>
                    <a:pt x="465405" y="474916"/>
                  </a:cubicBezTo>
                  <a:lnTo>
                    <a:pt x="88791" y="474916"/>
                  </a:lnTo>
                  <a:cubicBezTo>
                    <a:pt x="83407" y="474916"/>
                    <a:pt x="79131" y="470561"/>
                    <a:pt x="79131" y="465255"/>
                  </a:cubicBezTo>
                  <a:lnTo>
                    <a:pt x="79131" y="395729"/>
                  </a:lnTo>
                  <a:lnTo>
                    <a:pt x="79131" y="316542"/>
                  </a:lnTo>
                  <a:lnTo>
                    <a:pt x="79131" y="237355"/>
                  </a:lnTo>
                  <a:lnTo>
                    <a:pt x="79131" y="158168"/>
                  </a:lnTo>
                  <a:lnTo>
                    <a:pt x="79131" y="88642"/>
                  </a:lnTo>
                  <a:cubicBezTo>
                    <a:pt x="79131" y="83257"/>
                    <a:pt x="83486" y="78981"/>
                    <a:pt x="88791" y="78981"/>
                  </a:cubicBezTo>
                  <a:lnTo>
                    <a:pt x="465405" y="78981"/>
                  </a:lnTo>
                  <a:cubicBezTo>
                    <a:pt x="470790" y="78981"/>
                    <a:pt x="475066" y="83336"/>
                    <a:pt x="475066" y="88642"/>
                  </a:cubicBezTo>
                  <a:lnTo>
                    <a:pt x="475066" y="158168"/>
                  </a:lnTo>
                  <a:close/>
                </a:path>
              </a:pathLst>
            </a:custGeom>
            <a:solidFill>
              <a:srgbClr val="000000"/>
            </a:solidFill>
            <a:ln w="7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" name="Полилиния: фигура 243">
              <a:extLst>
                <a:ext uri="{FF2B5EF4-FFF2-40B4-BE49-F238E27FC236}">
                  <a16:creationId xmlns:a16="http://schemas.microsoft.com/office/drawing/2014/main" id="{06068719-7DBA-417E-B788-154F938B3601}"/>
                </a:ext>
              </a:extLst>
            </p:cNvPr>
            <p:cNvSpPr/>
            <p:nvPr/>
          </p:nvSpPr>
          <p:spPr>
            <a:xfrm>
              <a:off x="6689834" y="2202169"/>
              <a:ext cx="237640" cy="237719"/>
            </a:xfrm>
            <a:custGeom>
              <a:avLst/>
              <a:gdLst>
                <a:gd name="connsiteX0" fmla="*/ 237505 w 237640"/>
                <a:gd name="connsiteY0" fmla="*/ 158168 h 237719"/>
                <a:gd name="connsiteX1" fmla="*/ 237505 w 237640"/>
                <a:gd name="connsiteY1" fmla="*/ 78981 h 237719"/>
                <a:gd name="connsiteX2" fmla="*/ 237505 w 237640"/>
                <a:gd name="connsiteY2" fmla="*/ 16582 h 237719"/>
                <a:gd name="connsiteX3" fmla="*/ 220638 w 237640"/>
                <a:gd name="connsiteY3" fmla="*/ -285 h 237719"/>
                <a:gd name="connsiteX4" fmla="*/ 16731 w 237640"/>
                <a:gd name="connsiteY4" fmla="*/ -285 h 237719"/>
                <a:gd name="connsiteX5" fmla="*/ -136 w 237640"/>
                <a:gd name="connsiteY5" fmla="*/ 16582 h 237719"/>
                <a:gd name="connsiteX6" fmla="*/ -136 w 237640"/>
                <a:gd name="connsiteY6" fmla="*/ 78981 h 237719"/>
                <a:gd name="connsiteX7" fmla="*/ -136 w 237640"/>
                <a:gd name="connsiteY7" fmla="*/ 158168 h 237719"/>
                <a:gd name="connsiteX8" fmla="*/ -136 w 237640"/>
                <a:gd name="connsiteY8" fmla="*/ 220567 h 237719"/>
                <a:gd name="connsiteX9" fmla="*/ 16731 w 237640"/>
                <a:gd name="connsiteY9" fmla="*/ 237434 h 237719"/>
                <a:gd name="connsiteX10" fmla="*/ 220638 w 237640"/>
                <a:gd name="connsiteY10" fmla="*/ 237434 h 237719"/>
                <a:gd name="connsiteX11" fmla="*/ 237505 w 237640"/>
                <a:gd name="connsiteY11" fmla="*/ 220567 h 237719"/>
                <a:gd name="connsiteX12" fmla="*/ 237505 w 237640"/>
                <a:gd name="connsiteY12" fmla="*/ 158168 h 2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640" h="237719">
                  <a:moveTo>
                    <a:pt x="237505" y="158168"/>
                  </a:moveTo>
                  <a:lnTo>
                    <a:pt x="237505" y="78981"/>
                  </a:lnTo>
                  <a:lnTo>
                    <a:pt x="237505" y="16582"/>
                  </a:lnTo>
                  <a:cubicBezTo>
                    <a:pt x="237505" y="7317"/>
                    <a:pt x="229982" y="-285"/>
                    <a:pt x="220638" y="-285"/>
                  </a:cubicBezTo>
                  <a:lnTo>
                    <a:pt x="16731" y="-285"/>
                  </a:lnTo>
                  <a:cubicBezTo>
                    <a:pt x="7466" y="-285"/>
                    <a:pt x="-136" y="7237"/>
                    <a:pt x="-136" y="16582"/>
                  </a:cubicBezTo>
                  <a:lnTo>
                    <a:pt x="-136" y="78981"/>
                  </a:lnTo>
                  <a:lnTo>
                    <a:pt x="-136" y="158168"/>
                  </a:lnTo>
                  <a:lnTo>
                    <a:pt x="-136" y="220567"/>
                  </a:lnTo>
                  <a:cubicBezTo>
                    <a:pt x="-136" y="229832"/>
                    <a:pt x="7387" y="237434"/>
                    <a:pt x="16731" y="237434"/>
                  </a:cubicBezTo>
                  <a:lnTo>
                    <a:pt x="220638" y="237434"/>
                  </a:lnTo>
                  <a:cubicBezTo>
                    <a:pt x="229903" y="237434"/>
                    <a:pt x="237505" y="229911"/>
                    <a:pt x="237505" y="220567"/>
                  </a:cubicBezTo>
                  <a:lnTo>
                    <a:pt x="237505" y="158168"/>
                  </a:lnTo>
                  <a:close/>
                </a:path>
              </a:pathLst>
            </a:custGeom>
            <a:solidFill>
              <a:srgbClr val="000000"/>
            </a:solidFill>
            <a:ln w="7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" name="Полилиния: фигура 244">
              <a:extLst>
                <a:ext uri="{FF2B5EF4-FFF2-40B4-BE49-F238E27FC236}">
                  <a16:creationId xmlns:a16="http://schemas.microsoft.com/office/drawing/2014/main" id="{5C5070CC-AB7F-4C2A-8682-5921D10D18F5}"/>
                </a:ext>
              </a:extLst>
            </p:cNvPr>
            <p:cNvSpPr/>
            <p:nvPr/>
          </p:nvSpPr>
          <p:spPr>
            <a:xfrm>
              <a:off x="5106088" y="3469165"/>
              <a:ext cx="554467" cy="554467"/>
            </a:xfrm>
            <a:custGeom>
              <a:avLst/>
              <a:gdLst>
                <a:gd name="connsiteX0" fmla="*/ 16582 w 554467"/>
                <a:gd name="connsiteY0" fmla="*/ -136 h 554467"/>
                <a:gd name="connsiteX1" fmla="*/ -285 w 554467"/>
                <a:gd name="connsiteY1" fmla="*/ 16731 h 554467"/>
                <a:gd name="connsiteX2" fmla="*/ -285 w 554467"/>
                <a:gd name="connsiteY2" fmla="*/ 79131 h 554467"/>
                <a:gd name="connsiteX3" fmla="*/ -285 w 554467"/>
                <a:gd name="connsiteY3" fmla="*/ 158318 h 554467"/>
                <a:gd name="connsiteX4" fmla="*/ -285 w 554467"/>
                <a:gd name="connsiteY4" fmla="*/ 237505 h 554467"/>
                <a:gd name="connsiteX5" fmla="*/ -285 w 554467"/>
                <a:gd name="connsiteY5" fmla="*/ 316692 h 554467"/>
                <a:gd name="connsiteX6" fmla="*/ -285 w 554467"/>
                <a:gd name="connsiteY6" fmla="*/ 395879 h 554467"/>
                <a:gd name="connsiteX7" fmla="*/ -285 w 554467"/>
                <a:gd name="connsiteY7" fmla="*/ 475066 h 554467"/>
                <a:gd name="connsiteX8" fmla="*/ -285 w 554467"/>
                <a:gd name="connsiteY8" fmla="*/ 537465 h 554467"/>
                <a:gd name="connsiteX9" fmla="*/ 16582 w 554467"/>
                <a:gd name="connsiteY9" fmla="*/ 554332 h 554467"/>
                <a:gd name="connsiteX10" fmla="*/ 537316 w 554467"/>
                <a:gd name="connsiteY10" fmla="*/ 554332 h 554467"/>
                <a:gd name="connsiteX11" fmla="*/ 554182 w 554467"/>
                <a:gd name="connsiteY11" fmla="*/ 537465 h 554467"/>
                <a:gd name="connsiteX12" fmla="*/ 554182 w 554467"/>
                <a:gd name="connsiteY12" fmla="*/ 475066 h 554467"/>
                <a:gd name="connsiteX13" fmla="*/ 554182 w 554467"/>
                <a:gd name="connsiteY13" fmla="*/ 395879 h 554467"/>
                <a:gd name="connsiteX14" fmla="*/ 554182 w 554467"/>
                <a:gd name="connsiteY14" fmla="*/ 316692 h 554467"/>
                <a:gd name="connsiteX15" fmla="*/ 554182 w 554467"/>
                <a:gd name="connsiteY15" fmla="*/ 237505 h 554467"/>
                <a:gd name="connsiteX16" fmla="*/ 554182 w 554467"/>
                <a:gd name="connsiteY16" fmla="*/ 158318 h 554467"/>
                <a:gd name="connsiteX17" fmla="*/ 554182 w 554467"/>
                <a:gd name="connsiteY17" fmla="*/ 79131 h 554467"/>
                <a:gd name="connsiteX18" fmla="*/ 554182 w 554467"/>
                <a:gd name="connsiteY18" fmla="*/ 16731 h 554467"/>
                <a:gd name="connsiteX19" fmla="*/ 537316 w 554467"/>
                <a:gd name="connsiteY19" fmla="*/ -136 h 554467"/>
                <a:gd name="connsiteX20" fmla="*/ 16582 w 554467"/>
                <a:gd name="connsiteY20" fmla="*/ -136 h 554467"/>
                <a:gd name="connsiteX21" fmla="*/ 474916 w 554467"/>
                <a:gd name="connsiteY21" fmla="*/ 158318 h 554467"/>
                <a:gd name="connsiteX22" fmla="*/ 474916 w 554467"/>
                <a:gd name="connsiteY22" fmla="*/ 237505 h 554467"/>
                <a:gd name="connsiteX23" fmla="*/ 474916 w 554467"/>
                <a:gd name="connsiteY23" fmla="*/ 316692 h 554467"/>
                <a:gd name="connsiteX24" fmla="*/ 474916 w 554467"/>
                <a:gd name="connsiteY24" fmla="*/ 395879 h 554467"/>
                <a:gd name="connsiteX25" fmla="*/ 474916 w 554467"/>
                <a:gd name="connsiteY25" fmla="*/ 465405 h 554467"/>
                <a:gd name="connsiteX26" fmla="*/ 465255 w 554467"/>
                <a:gd name="connsiteY26" fmla="*/ 475066 h 554467"/>
                <a:gd name="connsiteX27" fmla="*/ 88642 w 554467"/>
                <a:gd name="connsiteY27" fmla="*/ 475066 h 554467"/>
                <a:gd name="connsiteX28" fmla="*/ 78981 w 554467"/>
                <a:gd name="connsiteY28" fmla="*/ 465405 h 554467"/>
                <a:gd name="connsiteX29" fmla="*/ 78981 w 554467"/>
                <a:gd name="connsiteY29" fmla="*/ 395879 h 554467"/>
                <a:gd name="connsiteX30" fmla="*/ 78981 w 554467"/>
                <a:gd name="connsiteY30" fmla="*/ 316692 h 554467"/>
                <a:gd name="connsiteX31" fmla="*/ 78981 w 554467"/>
                <a:gd name="connsiteY31" fmla="*/ 237505 h 554467"/>
                <a:gd name="connsiteX32" fmla="*/ 78981 w 554467"/>
                <a:gd name="connsiteY32" fmla="*/ 158318 h 554467"/>
                <a:gd name="connsiteX33" fmla="*/ 78981 w 554467"/>
                <a:gd name="connsiteY33" fmla="*/ 88791 h 554467"/>
                <a:gd name="connsiteX34" fmla="*/ 88642 w 554467"/>
                <a:gd name="connsiteY34" fmla="*/ 79131 h 554467"/>
                <a:gd name="connsiteX35" fmla="*/ 465255 w 554467"/>
                <a:gd name="connsiteY35" fmla="*/ 79131 h 554467"/>
                <a:gd name="connsiteX36" fmla="*/ 474916 w 554467"/>
                <a:gd name="connsiteY36" fmla="*/ 88791 h 554467"/>
                <a:gd name="connsiteX37" fmla="*/ 474916 w 554467"/>
                <a:gd name="connsiteY37" fmla="*/ 158318 h 5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54467" h="554467">
                  <a:moveTo>
                    <a:pt x="16582" y="-136"/>
                  </a:moveTo>
                  <a:cubicBezTo>
                    <a:pt x="7317" y="-136"/>
                    <a:pt x="-285" y="7466"/>
                    <a:pt x="-285" y="16731"/>
                  </a:cubicBezTo>
                  <a:lnTo>
                    <a:pt x="-285" y="79131"/>
                  </a:lnTo>
                  <a:lnTo>
                    <a:pt x="-285" y="158318"/>
                  </a:lnTo>
                  <a:lnTo>
                    <a:pt x="-285" y="237505"/>
                  </a:lnTo>
                  <a:lnTo>
                    <a:pt x="-285" y="316692"/>
                  </a:lnTo>
                  <a:lnTo>
                    <a:pt x="-285" y="395879"/>
                  </a:lnTo>
                  <a:lnTo>
                    <a:pt x="-285" y="475066"/>
                  </a:lnTo>
                  <a:lnTo>
                    <a:pt x="-285" y="537465"/>
                  </a:lnTo>
                  <a:cubicBezTo>
                    <a:pt x="-285" y="546730"/>
                    <a:pt x="7237" y="554332"/>
                    <a:pt x="16582" y="554332"/>
                  </a:cubicBezTo>
                  <a:lnTo>
                    <a:pt x="537316" y="554332"/>
                  </a:lnTo>
                  <a:cubicBezTo>
                    <a:pt x="546580" y="554332"/>
                    <a:pt x="554182" y="546809"/>
                    <a:pt x="554182" y="537465"/>
                  </a:cubicBezTo>
                  <a:lnTo>
                    <a:pt x="554182" y="475066"/>
                  </a:lnTo>
                  <a:lnTo>
                    <a:pt x="554182" y="395879"/>
                  </a:lnTo>
                  <a:lnTo>
                    <a:pt x="554182" y="316692"/>
                  </a:lnTo>
                  <a:lnTo>
                    <a:pt x="554182" y="237505"/>
                  </a:lnTo>
                  <a:lnTo>
                    <a:pt x="554182" y="158318"/>
                  </a:lnTo>
                  <a:lnTo>
                    <a:pt x="554182" y="79131"/>
                  </a:lnTo>
                  <a:lnTo>
                    <a:pt x="554182" y="16731"/>
                  </a:lnTo>
                  <a:cubicBezTo>
                    <a:pt x="554182" y="7466"/>
                    <a:pt x="546660" y="-136"/>
                    <a:pt x="537316" y="-136"/>
                  </a:cubicBezTo>
                  <a:lnTo>
                    <a:pt x="16582" y="-136"/>
                  </a:lnTo>
                  <a:close/>
                  <a:moveTo>
                    <a:pt x="474916" y="158318"/>
                  </a:moveTo>
                  <a:lnTo>
                    <a:pt x="474916" y="237505"/>
                  </a:lnTo>
                  <a:lnTo>
                    <a:pt x="474916" y="316692"/>
                  </a:lnTo>
                  <a:lnTo>
                    <a:pt x="474916" y="395879"/>
                  </a:lnTo>
                  <a:lnTo>
                    <a:pt x="474916" y="465405"/>
                  </a:lnTo>
                  <a:cubicBezTo>
                    <a:pt x="474916" y="470790"/>
                    <a:pt x="470561" y="475066"/>
                    <a:pt x="465255" y="475066"/>
                  </a:cubicBezTo>
                  <a:lnTo>
                    <a:pt x="88642" y="475066"/>
                  </a:lnTo>
                  <a:cubicBezTo>
                    <a:pt x="83257" y="475066"/>
                    <a:pt x="78981" y="470710"/>
                    <a:pt x="78981" y="465405"/>
                  </a:cubicBezTo>
                  <a:lnTo>
                    <a:pt x="78981" y="395879"/>
                  </a:lnTo>
                  <a:lnTo>
                    <a:pt x="78981" y="316692"/>
                  </a:lnTo>
                  <a:lnTo>
                    <a:pt x="78981" y="237505"/>
                  </a:lnTo>
                  <a:lnTo>
                    <a:pt x="78981" y="158318"/>
                  </a:lnTo>
                  <a:lnTo>
                    <a:pt x="78981" y="88791"/>
                  </a:lnTo>
                  <a:cubicBezTo>
                    <a:pt x="78981" y="83407"/>
                    <a:pt x="83336" y="79131"/>
                    <a:pt x="88642" y="79131"/>
                  </a:cubicBezTo>
                  <a:lnTo>
                    <a:pt x="465255" y="79131"/>
                  </a:lnTo>
                  <a:cubicBezTo>
                    <a:pt x="470640" y="79131"/>
                    <a:pt x="474916" y="83486"/>
                    <a:pt x="474916" y="88791"/>
                  </a:cubicBezTo>
                  <a:lnTo>
                    <a:pt x="474916" y="158318"/>
                  </a:lnTo>
                  <a:close/>
                </a:path>
              </a:pathLst>
            </a:custGeom>
            <a:solidFill>
              <a:srgbClr val="000000"/>
            </a:solidFill>
            <a:ln w="7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" name="Полилиния: фигура 245">
              <a:extLst>
                <a:ext uri="{FF2B5EF4-FFF2-40B4-BE49-F238E27FC236}">
                  <a16:creationId xmlns:a16="http://schemas.microsoft.com/office/drawing/2014/main" id="{CC966279-804C-4033-B7F7-7F84067CC6FC}"/>
                </a:ext>
              </a:extLst>
            </p:cNvPr>
            <p:cNvSpPr/>
            <p:nvPr/>
          </p:nvSpPr>
          <p:spPr>
            <a:xfrm>
              <a:off x="5264456" y="3627536"/>
              <a:ext cx="237640" cy="237719"/>
            </a:xfrm>
            <a:custGeom>
              <a:avLst/>
              <a:gdLst>
                <a:gd name="connsiteX0" fmla="*/ 237355 w 237640"/>
                <a:gd name="connsiteY0" fmla="*/ 158318 h 237719"/>
                <a:gd name="connsiteX1" fmla="*/ 237355 w 237640"/>
                <a:gd name="connsiteY1" fmla="*/ 79131 h 237719"/>
                <a:gd name="connsiteX2" fmla="*/ 237355 w 237640"/>
                <a:gd name="connsiteY2" fmla="*/ 16731 h 237719"/>
                <a:gd name="connsiteX3" fmla="*/ 220488 w 237640"/>
                <a:gd name="connsiteY3" fmla="*/ -136 h 237719"/>
                <a:gd name="connsiteX4" fmla="*/ 16582 w 237640"/>
                <a:gd name="connsiteY4" fmla="*/ -136 h 237719"/>
                <a:gd name="connsiteX5" fmla="*/ -285 w 237640"/>
                <a:gd name="connsiteY5" fmla="*/ 16731 h 237719"/>
                <a:gd name="connsiteX6" fmla="*/ -285 w 237640"/>
                <a:gd name="connsiteY6" fmla="*/ 79131 h 237719"/>
                <a:gd name="connsiteX7" fmla="*/ -285 w 237640"/>
                <a:gd name="connsiteY7" fmla="*/ 158318 h 237719"/>
                <a:gd name="connsiteX8" fmla="*/ -285 w 237640"/>
                <a:gd name="connsiteY8" fmla="*/ 220717 h 237719"/>
                <a:gd name="connsiteX9" fmla="*/ 16582 w 237640"/>
                <a:gd name="connsiteY9" fmla="*/ 237584 h 237719"/>
                <a:gd name="connsiteX10" fmla="*/ 220488 w 237640"/>
                <a:gd name="connsiteY10" fmla="*/ 237584 h 237719"/>
                <a:gd name="connsiteX11" fmla="*/ 237355 w 237640"/>
                <a:gd name="connsiteY11" fmla="*/ 220717 h 237719"/>
                <a:gd name="connsiteX12" fmla="*/ 237355 w 237640"/>
                <a:gd name="connsiteY12" fmla="*/ 158318 h 2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640" h="237719">
                  <a:moveTo>
                    <a:pt x="237355" y="158318"/>
                  </a:moveTo>
                  <a:lnTo>
                    <a:pt x="237355" y="79131"/>
                  </a:lnTo>
                  <a:lnTo>
                    <a:pt x="237355" y="16731"/>
                  </a:lnTo>
                  <a:cubicBezTo>
                    <a:pt x="237355" y="7466"/>
                    <a:pt x="229832" y="-136"/>
                    <a:pt x="220488" y="-136"/>
                  </a:cubicBezTo>
                  <a:lnTo>
                    <a:pt x="16582" y="-136"/>
                  </a:lnTo>
                  <a:cubicBezTo>
                    <a:pt x="7317" y="-136"/>
                    <a:pt x="-285" y="7387"/>
                    <a:pt x="-285" y="16731"/>
                  </a:cubicBezTo>
                  <a:lnTo>
                    <a:pt x="-285" y="79131"/>
                  </a:lnTo>
                  <a:lnTo>
                    <a:pt x="-285" y="158318"/>
                  </a:lnTo>
                  <a:lnTo>
                    <a:pt x="-285" y="220717"/>
                  </a:lnTo>
                  <a:cubicBezTo>
                    <a:pt x="-285" y="229982"/>
                    <a:pt x="7237" y="237584"/>
                    <a:pt x="16582" y="237584"/>
                  </a:cubicBezTo>
                  <a:lnTo>
                    <a:pt x="220488" y="237584"/>
                  </a:lnTo>
                  <a:cubicBezTo>
                    <a:pt x="229753" y="237584"/>
                    <a:pt x="237355" y="230061"/>
                    <a:pt x="237355" y="220717"/>
                  </a:cubicBezTo>
                  <a:lnTo>
                    <a:pt x="237355" y="158318"/>
                  </a:lnTo>
                  <a:close/>
                </a:path>
              </a:pathLst>
            </a:custGeom>
            <a:solidFill>
              <a:srgbClr val="000000"/>
            </a:solidFill>
            <a:ln w="7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13544376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Monserrat"/>
        <a:ea typeface=""/>
        <a:cs typeface=""/>
      </a:majorFont>
      <a:minorFont>
        <a:latin typeface="Mon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</TotalTime>
  <Words>676</Words>
  <Application>Microsoft Office PowerPoint</Application>
  <PresentationFormat>Широкоэкранный</PresentationFormat>
  <Paragraphs>244</Paragraphs>
  <Slides>19</Slides>
  <Notes>4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Corbel</vt:lpstr>
      <vt:lpstr>Monserrat</vt:lpstr>
      <vt:lpstr>Специальное оформление</vt:lpstr>
      <vt:lpstr>Точечный рисунок</vt:lpstr>
      <vt:lpstr>Единая база животных в приютах «MuzzleBook»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</vt:lpstr>
      <vt:lpstr>Презентация PowerPoint</vt:lpstr>
      <vt:lpstr>Оповещение приютов</vt:lpstr>
      <vt:lpstr>Похожие проекты</vt:lpstr>
      <vt:lpstr>Конкуренты</vt:lpstr>
      <vt:lpstr>Источники финансирования</vt:lpstr>
      <vt:lpstr>Команда</vt:lpstr>
      <vt:lpstr>Презентация PowerPoint</vt:lpstr>
      <vt:lpstr>Результаты за 11 месяцев</vt:lpstr>
      <vt:lpstr>Результаты за 11 месяцев</vt:lpstr>
      <vt:lpstr>Дорожная карта</vt:lpstr>
      <vt:lpstr>Вы с нами?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MNS</dc:creator>
  <cp:lastModifiedBy>Всеволод Рачис</cp:lastModifiedBy>
  <cp:revision>46</cp:revision>
  <dcterms:created xsi:type="dcterms:W3CDTF">2020-04-24T12:23:13Z</dcterms:created>
  <dcterms:modified xsi:type="dcterms:W3CDTF">2022-06-11T10:26:17Z</dcterms:modified>
</cp:coreProperties>
</file>