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3" r:id="rId5"/>
    <p:sldId id="262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3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Производство детского кисломолочного напитка с добавлением пюре из груши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9086" y="3593896"/>
            <a:ext cx="10370602" cy="242808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Галиуллина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А.Р.                         Кудрина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е.в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Димитриева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А.О.                  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Мингарипова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Дмитриева А.И.                     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Можгина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В.А.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Ибрагимова А.Р.                    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Пушко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Я.С.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Р.К.                            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Хамидуллина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А.Р.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Картинки по запросу казанский государственный аграрный университ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07" y="117922"/>
            <a:ext cx="1239141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272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yastatic.net/s3/edadeal-public-static/items/56/th600/42685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341" y="2203321"/>
            <a:ext cx="4311922" cy="431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3" y="2520131"/>
            <a:ext cx="6890762" cy="3678303"/>
          </a:xfrm>
        </p:spPr>
        <p:txBody>
          <a:bodyPr/>
          <a:lstStyle/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ассортимента кисломолочных продуктов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технологии производства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продуктов питания на фруктовой основе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новых видов с различными органолептическими и физико-химическими показателями, содержащие различные добавки, обогащенные пищевыми волокнами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содержащие ацидофильные бактерии, которые способствуют укреплению и повышению иммунитета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8690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"/>
          <p:cNvSpPr>
            <a:spLocks noGrp="1"/>
          </p:cNvSpPr>
          <p:nvPr>
            <p:ph type="title"/>
          </p:nvPr>
        </p:nvSpPr>
        <p:spPr>
          <a:xfrm>
            <a:off x="559252" y="666206"/>
            <a:ext cx="11367136" cy="1565729"/>
          </a:xfrm>
        </p:spPr>
        <p:txBody>
          <a:bodyPr>
            <a:noAutofit/>
          </a:bodyPr>
          <a:lstStyle/>
          <a:p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смешанной закваски и вкусового наполнителя в виде грушевого пюре при производстве кисломолочного напитка.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36022" y="2414815"/>
            <a:ext cx="10162903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531"/>
            <a:r>
              <a:rPr lang="ru-RU" altLang="ru-RU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этим были поставлены следующие задачи:</a:t>
            </a:r>
            <a:endParaRPr lang="ru-RU" sz="2800" dirty="0">
              <a:solidFill>
                <a:schemeClr val="accent2"/>
              </a:solidFill>
              <a:latin typeface="Times New Roman" panose="02020603050405020304" pitchFamily="18" charset="0"/>
              <a:ea typeface="VTB Group Cond Book" panose="020B0506050504020204" pitchFamily="34" charset="77"/>
              <a:cs typeface="Times New Roman" panose="02020603050405020304" pitchFamily="18" charset="0"/>
            </a:endParaRPr>
          </a:p>
          <a:p>
            <a:pPr algn="ctr" defTabSz="228531"/>
            <a:endParaRPr lang="ru-RU" dirty="0">
              <a:latin typeface="Times New Roman" panose="02020603050405020304" pitchFamily="18" charset="0"/>
              <a:ea typeface="VTB Group Cond Book" panose="020B0506050504020204" pitchFamily="34" charset="77"/>
              <a:cs typeface="Times New Roman" panose="02020603050405020304" pitchFamily="18" charset="0"/>
            </a:endParaRPr>
          </a:p>
          <a:p>
            <a:pPr marL="342900" indent="-342900" defTabSz="228531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ea typeface="VTB Group Cond Book" panose="020B0506050504020204" pitchFamily="34" charset="77"/>
                <a:cs typeface="Times New Roman" panose="02020603050405020304" pitchFamily="18" charset="0"/>
              </a:rPr>
              <a:t>Изучить качество молока-сырья, которая идет на производства кисломолочного напитка </a:t>
            </a:r>
          </a:p>
          <a:p>
            <a:pPr marL="342900" indent="-342900" defTabSz="228531">
              <a:buFont typeface="Wingdings" panose="05000000000000000000" pitchFamily="2" charset="2"/>
              <a:buChar char="§"/>
            </a:pPr>
            <a:endParaRPr lang="ru-RU" sz="2000" dirty="0">
              <a:latin typeface="Times New Roman" panose="02020603050405020304" pitchFamily="18" charset="0"/>
              <a:ea typeface="VTB Group Cond Book" panose="020B0506050504020204" pitchFamily="34" charset="77"/>
              <a:cs typeface="Times New Roman" panose="02020603050405020304" pitchFamily="18" charset="0"/>
            </a:endParaRPr>
          </a:p>
          <a:p>
            <a:pPr marL="342900" lvl="0" indent="-342900" defTabSz="228531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рецептуру нового кисломолочного продукта</a:t>
            </a:r>
          </a:p>
          <a:p>
            <a:pPr lvl="0" defTabSz="228531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defTabSz="228531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контрольную выработку кисломолочного напитка с разными дозами внесения пюре из груши</a:t>
            </a:r>
          </a:p>
          <a:p>
            <a:pPr marL="342900" lvl="0" indent="-342900" defTabSz="228531">
              <a:buFont typeface="Wingdings" panose="05000000000000000000" pitchFamily="2" charset="2"/>
              <a:buChar char="§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defTabSz="228531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Оценить качество готового кисломолочного напитка с пюре из груши по органолептическим и физико-химическим показателям</a:t>
            </a:r>
          </a:p>
          <a:p>
            <a:pPr algn="ctr" defTabSz="228531"/>
            <a:endParaRPr lang="ru-RU" dirty="0">
              <a:latin typeface="Times New Roman" panose="02020603050405020304" pitchFamily="18" charset="0"/>
              <a:ea typeface="VTB Group Cond Book" panose="020B0506050504020204" pitchFamily="34" charset="77"/>
              <a:cs typeface="Times New Roman" panose="02020603050405020304" pitchFamily="18" charset="0"/>
            </a:endParaRPr>
          </a:p>
          <a:p>
            <a:pPr algn="ctr" defTabSz="228531"/>
            <a:endParaRPr lang="en-US" dirty="0">
              <a:latin typeface="Times New Roman" panose="02020603050405020304" pitchFamily="18" charset="0"/>
              <a:ea typeface="VTB Group Cond Book" panose="020B0506050504020204" pitchFamily="34" charset="7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827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0156476" cy="988332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ИНГРИДИЕНТЫ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7900" y="2076993"/>
            <a:ext cx="2741974" cy="973387"/>
          </a:xfrm>
        </p:spPr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ea typeface="VTB Group Cond Book" panose="020B0506050504020204" pitchFamily="34" charset="77"/>
                <a:cs typeface="Times New Roman" panose="02020603050405020304" pitchFamily="18" charset="0"/>
              </a:rPr>
              <a:t>Молоко</a:t>
            </a:r>
            <a:endParaRPr lang="en-US" sz="3200" dirty="0">
              <a:latin typeface="Times New Roman" panose="02020603050405020304" pitchFamily="18" charset="0"/>
              <a:ea typeface="VTB Group Cond Book" panose="020B0506050504020204" pitchFamily="34" charset="77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19806" y="2497008"/>
            <a:ext cx="3540462" cy="553373"/>
          </a:xfrm>
        </p:spPr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Пюре из манго</a:t>
            </a:r>
          </a:p>
          <a:p>
            <a:endParaRPr lang="ru-RU" dirty="0"/>
          </a:p>
        </p:txBody>
      </p:sp>
      <p:pic>
        <p:nvPicPr>
          <p:cNvPr id="7" name="Picture 7" descr="Молоко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74" y="2563687"/>
            <a:ext cx="30480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00"/>
          <a:stretch/>
        </p:blipFill>
        <p:spPr>
          <a:xfrm>
            <a:off x="8490993" y="2743664"/>
            <a:ext cx="3070935" cy="24153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77798" y="1789557"/>
            <a:ext cx="38142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Закваска </a:t>
            </a:r>
            <a:r>
              <a:rPr lang="ru-RU" sz="28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лиофилизированная</a:t>
            </a:r>
            <a:endParaRPr lang="ru-RU" sz="2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1874" y="5428590"/>
            <a:ext cx="10982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tt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Закваска лиофилизированная</a:t>
            </a:r>
            <a:r>
              <a:rPr lang="tt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содержащая чистые культуры молочнокислых и ацидофильных бактерий (Lactococcus lactis subsp. lactis, Lactococcus lactis subsp. cremoris, Lactobacillus acidophilus штаммы № 5е, № 3е, № 20Т, № 336, № 22п5)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C02EC13-6A3B-7ED2-3358-0DA18C74B75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168" y="2510247"/>
            <a:ext cx="3911005" cy="293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595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15495" b="14395"/>
          <a:stretch/>
        </p:blipFill>
        <p:spPr>
          <a:xfrm>
            <a:off x="5218246" y="1502228"/>
            <a:ext cx="6682431" cy="48724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9" y="885242"/>
            <a:ext cx="11029616" cy="566738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9" y="2169462"/>
            <a:ext cx="73376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1.Использование в питания населения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2. Обогащения рациона растительными волокнами и ацидофильными бактериями</a:t>
            </a:r>
          </a:p>
        </p:txBody>
      </p:sp>
    </p:spTree>
    <p:extLst>
      <p:ext uri="{BB962C8B-B14F-4D97-AF65-F5344CB8AC3E}">
        <p14:creationId xmlns:p14="http://schemas.microsoft.com/office/powerpoint/2010/main" val="320599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7257" y="3099721"/>
            <a:ext cx="8854546" cy="566738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40481" y="3993030"/>
            <a:ext cx="3866605" cy="14933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Галиуллина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Аниса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Тел: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393346358</a:t>
            </a:r>
            <a:b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galiullina_anisa@mail.ru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Картинки по запросу казанский государственный аграрный университ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47" y="418368"/>
            <a:ext cx="1239141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831163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8001</TotalTime>
  <Words>255</Words>
  <Application>Microsoft Office PowerPoint</Application>
  <PresentationFormat>Широкоэкранный</PresentationFormat>
  <Paragraphs>36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Corbel</vt:lpstr>
      <vt:lpstr>Gill Sans MT</vt:lpstr>
      <vt:lpstr>Times New Roman</vt:lpstr>
      <vt:lpstr>Wingdings</vt:lpstr>
      <vt:lpstr>Wingdings 2</vt:lpstr>
      <vt:lpstr>Дивиденд</vt:lpstr>
      <vt:lpstr>Производство детского кисломолочного напитка с добавлением пюре из груши</vt:lpstr>
      <vt:lpstr>АКТУАЛЬНОСТЬ</vt:lpstr>
      <vt:lpstr>Цель работы: использование смешанной закваски и вкусового наполнителя в виде грушевого пюре при производстве кисломолочного напитка. </vt:lpstr>
      <vt:lpstr>ИНГРИДИЕНТЫ</vt:lpstr>
      <vt:lpstr>Ожидаемые результаты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Производство детского кисломолочного напитка с добавлением пюре из груши</dc:title>
  <dc:creator>мой</dc:creator>
  <cp:lastModifiedBy>Пользователь</cp:lastModifiedBy>
  <cp:revision>16</cp:revision>
  <dcterms:created xsi:type="dcterms:W3CDTF">2023-04-06T09:47:28Z</dcterms:created>
  <dcterms:modified xsi:type="dcterms:W3CDTF">2023-11-22T20:33:08Z</dcterms:modified>
</cp:coreProperties>
</file>