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65" r:id="rId5"/>
    <p:sldId id="259" r:id="rId6"/>
    <p:sldId id="649" r:id="rId7"/>
    <p:sldId id="260" r:id="rId8"/>
    <p:sldId id="261" r:id="rId9"/>
    <p:sldId id="647" r:id="rId10"/>
    <p:sldId id="648" r:id="rId11"/>
    <p:sldId id="263" r:id="rId12"/>
    <p:sldId id="264" r:id="rId13"/>
  </p:sldIdLst>
  <p:sldSz cx="9144000" cy="5143500" type="screen16x9"/>
  <p:notesSz cx="6858000" cy="9144000"/>
  <p:embeddedFontLst>
    <p:embeddedFont>
      <p:font typeface="Calibri" panose="020F0502020204030204" pitchFamily="34" charset="0"/>
      <p:regular r:id="rId15"/>
      <p:bold r:id="rId16"/>
      <p:italic r:id="rId17"/>
      <p:boldItalic r:id="rId18"/>
    </p:embeddedFont>
    <p:embeddedFont>
      <p:font typeface="Nunito" pitchFamily="2" charset="-52"/>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14" y="10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FE8FA8-3810-4EC3-BDF8-562CC412811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93F47821-4C8C-493E-A397-1E9805B0DF9B}">
      <dgm:prSet phldrT="[Текст]" custT="1"/>
      <dgm:spPr/>
      <dgm:t>
        <a:bodyPr/>
        <a:lstStyle/>
        <a:p>
          <a:r>
            <a:rPr lang="ru-RU" sz="1000" b="1" dirty="0"/>
            <a:t>Железнодорожный транспорт</a:t>
          </a:r>
        </a:p>
      </dgm:t>
    </dgm:pt>
    <dgm:pt modelId="{DEF39954-25E2-4EE3-BABA-0E0A70CD3453}" type="parTrans" cxnId="{C85470D3-64EC-43A2-99A4-97788F75B2CD}">
      <dgm:prSet/>
      <dgm:spPr/>
      <dgm:t>
        <a:bodyPr/>
        <a:lstStyle/>
        <a:p>
          <a:endParaRPr lang="ru-RU"/>
        </a:p>
      </dgm:t>
    </dgm:pt>
    <dgm:pt modelId="{D45B11D3-0891-439B-BA65-D1CC3BAD6A98}" type="sibTrans" cxnId="{C85470D3-64EC-43A2-99A4-97788F75B2CD}">
      <dgm:prSet/>
      <dgm:spPr/>
      <dgm:t>
        <a:bodyPr/>
        <a:lstStyle/>
        <a:p>
          <a:endParaRPr lang="ru-RU"/>
        </a:p>
      </dgm:t>
    </dgm:pt>
    <dgm:pt modelId="{FB4A63DA-83D0-4668-80A8-9E5AA614FD32}">
      <dgm:prSet phldrT="[Текст]"/>
      <dgm:spPr/>
      <dgm:t>
        <a:bodyPr/>
        <a:lstStyle/>
        <a:p>
          <a:r>
            <a:rPr lang="ru-RU" b="1" dirty="0"/>
            <a:t>ОАО «РЖД» </a:t>
          </a:r>
        </a:p>
        <a:p>
          <a:r>
            <a:rPr lang="ru-RU" b="1" dirty="0"/>
            <a:t>(хозяйство пути)</a:t>
          </a:r>
        </a:p>
      </dgm:t>
    </dgm:pt>
    <dgm:pt modelId="{EEFDCC4B-F2C1-4819-81B6-A62F40212870}" type="parTrans" cxnId="{94B43463-9CED-4A14-836E-00D7782C9EC8}">
      <dgm:prSet/>
      <dgm:spPr/>
      <dgm:t>
        <a:bodyPr/>
        <a:lstStyle/>
        <a:p>
          <a:endParaRPr lang="ru-RU"/>
        </a:p>
      </dgm:t>
    </dgm:pt>
    <dgm:pt modelId="{49164ED2-D8B1-403D-A433-05F83E6DA3D5}" type="sibTrans" cxnId="{94B43463-9CED-4A14-836E-00D7782C9EC8}">
      <dgm:prSet/>
      <dgm:spPr/>
      <dgm:t>
        <a:bodyPr/>
        <a:lstStyle/>
        <a:p>
          <a:endParaRPr lang="ru-RU"/>
        </a:p>
      </dgm:t>
    </dgm:pt>
    <dgm:pt modelId="{8EE707BE-AE64-4DDC-B2C9-DA0394008ABA}">
      <dgm:prSet phldrT="[Текст]"/>
      <dgm:spPr/>
      <dgm:t>
        <a:bodyPr/>
        <a:lstStyle/>
        <a:p>
          <a:r>
            <a:rPr lang="ru-RU" dirty="0"/>
            <a:t>Весенний и осенний генеральные осмотры</a:t>
          </a:r>
        </a:p>
      </dgm:t>
    </dgm:pt>
    <dgm:pt modelId="{90057FCB-F3A7-419F-8028-FC6165874212}" type="parTrans" cxnId="{942E1A76-5C62-4792-87C3-F47E2107CBC4}">
      <dgm:prSet/>
      <dgm:spPr/>
      <dgm:t>
        <a:bodyPr/>
        <a:lstStyle/>
        <a:p>
          <a:endParaRPr lang="ru-RU"/>
        </a:p>
      </dgm:t>
    </dgm:pt>
    <dgm:pt modelId="{052706A2-4171-4296-A755-AF1EDCC68EAF}" type="sibTrans" cxnId="{942E1A76-5C62-4792-87C3-F47E2107CBC4}">
      <dgm:prSet/>
      <dgm:spPr/>
      <dgm:t>
        <a:bodyPr/>
        <a:lstStyle/>
        <a:p>
          <a:endParaRPr lang="ru-RU"/>
        </a:p>
      </dgm:t>
    </dgm:pt>
    <dgm:pt modelId="{D8D236E2-4F28-4CAF-BCE6-99C55CE249CF}">
      <dgm:prSet phldrT="[Текст]"/>
      <dgm:spPr/>
      <dgm:t>
        <a:bodyPr/>
        <a:lstStyle/>
        <a:p>
          <a:r>
            <a:rPr lang="ru-RU" dirty="0"/>
            <a:t>Подготовка к ремонтам</a:t>
          </a:r>
        </a:p>
      </dgm:t>
    </dgm:pt>
    <dgm:pt modelId="{6E991634-A0A0-465E-86D6-A16C788D733A}" type="parTrans" cxnId="{9EAB224E-8AAF-4070-8A44-1ED4D1E841BB}">
      <dgm:prSet/>
      <dgm:spPr/>
      <dgm:t>
        <a:bodyPr/>
        <a:lstStyle/>
        <a:p>
          <a:endParaRPr lang="ru-RU"/>
        </a:p>
      </dgm:t>
    </dgm:pt>
    <dgm:pt modelId="{A09C45C2-FD52-4C40-9741-311B123D4889}" type="sibTrans" cxnId="{9EAB224E-8AAF-4070-8A44-1ED4D1E841BB}">
      <dgm:prSet/>
      <dgm:spPr/>
      <dgm:t>
        <a:bodyPr/>
        <a:lstStyle/>
        <a:p>
          <a:endParaRPr lang="ru-RU"/>
        </a:p>
      </dgm:t>
    </dgm:pt>
    <dgm:pt modelId="{B75FA501-E611-43F5-92DE-27415AF5C49B}">
      <dgm:prSet phldrT="[Текст]"/>
      <dgm:spPr/>
      <dgm:t>
        <a:bodyPr/>
        <a:lstStyle/>
        <a:p>
          <a:r>
            <a:rPr lang="ru-RU" b="1" dirty="0"/>
            <a:t>АО НПЦ ИНФОТРАНС</a:t>
          </a:r>
        </a:p>
      </dgm:t>
    </dgm:pt>
    <dgm:pt modelId="{5ADFFDD8-6FB8-4A3D-A13F-EF4755DFFAE2}" type="parTrans" cxnId="{95EFD772-3289-4BA6-B898-11FAC0192111}">
      <dgm:prSet/>
      <dgm:spPr/>
      <dgm:t>
        <a:bodyPr/>
        <a:lstStyle/>
        <a:p>
          <a:endParaRPr lang="ru-RU"/>
        </a:p>
      </dgm:t>
    </dgm:pt>
    <dgm:pt modelId="{31667642-56EC-4ADD-AC5F-1AB8BB91C117}" type="sibTrans" cxnId="{95EFD772-3289-4BA6-B898-11FAC0192111}">
      <dgm:prSet/>
      <dgm:spPr/>
      <dgm:t>
        <a:bodyPr/>
        <a:lstStyle/>
        <a:p>
          <a:endParaRPr lang="ru-RU"/>
        </a:p>
      </dgm:t>
    </dgm:pt>
    <dgm:pt modelId="{538D5BE1-8A42-418D-9CD3-81094A78FF4C}">
      <dgm:prSet phldrT="[Текст]"/>
      <dgm:spPr/>
      <dgm:t>
        <a:bodyPr/>
        <a:lstStyle/>
        <a:p>
          <a:r>
            <a:rPr lang="ru-RU" dirty="0"/>
            <a:t>Диагностические комплексы</a:t>
          </a:r>
        </a:p>
      </dgm:t>
    </dgm:pt>
    <dgm:pt modelId="{E59B56EC-1DBD-45D4-B49D-7EC14F7CC23C}" type="parTrans" cxnId="{62E24F15-A0F5-41FE-81C4-6CC58D2C945C}">
      <dgm:prSet/>
      <dgm:spPr/>
      <dgm:t>
        <a:bodyPr/>
        <a:lstStyle/>
        <a:p>
          <a:endParaRPr lang="ru-RU"/>
        </a:p>
      </dgm:t>
    </dgm:pt>
    <dgm:pt modelId="{3E51C23E-239E-4B18-9D9E-A2454D85ECBA}" type="sibTrans" cxnId="{62E24F15-A0F5-41FE-81C4-6CC58D2C945C}">
      <dgm:prSet/>
      <dgm:spPr/>
      <dgm:t>
        <a:bodyPr/>
        <a:lstStyle/>
        <a:p>
          <a:endParaRPr lang="ru-RU"/>
        </a:p>
      </dgm:t>
    </dgm:pt>
    <dgm:pt modelId="{3AEAD605-FA07-4806-BF10-770325D67743}">
      <dgm:prSet/>
      <dgm:spPr/>
      <dgm:t>
        <a:bodyPr/>
        <a:lstStyle/>
        <a:p>
          <a:r>
            <a:rPr lang="ru-RU" dirty="0"/>
            <a:t>Замена рельсов</a:t>
          </a:r>
          <a:r>
            <a:rPr lang="en-US" dirty="0"/>
            <a:t>/</a:t>
          </a:r>
          <a:r>
            <a:rPr lang="ru-RU" dirty="0"/>
            <a:t> Временное восстановление плетей</a:t>
          </a:r>
        </a:p>
      </dgm:t>
    </dgm:pt>
    <dgm:pt modelId="{0C90B1AA-A02C-4453-BC92-219C3C616D7F}" type="parTrans" cxnId="{2DFCE5C9-6B48-4A78-92FB-D750B6CCE305}">
      <dgm:prSet/>
      <dgm:spPr/>
      <dgm:t>
        <a:bodyPr/>
        <a:lstStyle/>
        <a:p>
          <a:endParaRPr lang="ru-RU"/>
        </a:p>
      </dgm:t>
    </dgm:pt>
    <dgm:pt modelId="{699F2952-40A0-4E27-9287-963E202FA766}" type="sibTrans" cxnId="{2DFCE5C9-6B48-4A78-92FB-D750B6CCE305}">
      <dgm:prSet/>
      <dgm:spPr/>
      <dgm:t>
        <a:bodyPr/>
        <a:lstStyle/>
        <a:p>
          <a:endParaRPr lang="ru-RU"/>
        </a:p>
      </dgm:t>
    </dgm:pt>
    <dgm:pt modelId="{6BA26E07-36C3-4C36-966D-B8E9029A6E66}">
      <dgm:prSet/>
      <dgm:spPr/>
      <dgm:t>
        <a:bodyPr/>
        <a:lstStyle/>
        <a:p>
          <a:r>
            <a:rPr lang="ru-RU" dirty="0"/>
            <a:t>Осмотр согласно графика</a:t>
          </a:r>
        </a:p>
      </dgm:t>
    </dgm:pt>
    <dgm:pt modelId="{E55FE5E3-849E-442C-92C1-ED3B210D9BB4}" type="parTrans" cxnId="{35F479F0-9135-4432-8EF5-CDB3D8358E7B}">
      <dgm:prSet/>
      <dgm:spPr/>
      <dgm:t>
        <a:bodyPr/>
        <a:lstStyle/>
        <a:p>
          <a:endParaRPr lang="ru-RU"/>
        </a:p>
      </dgm:t>
    </dgm:pt>
    <dgm:pt modelId="{74EC52EA-BE23-42F2-9C76-13EC0618EC1C}" type="sibTrans" cxnId="{35F479F0-9135-4432-8EF5-CDB3D8358E7B}">
      <dgm:prSet/>
      <dgm:spPr/>
      <dgm:t>
        <a:bodyPr/>
        <a:lstStyle/>
        <a:p>
          <a:endParaRPr lang="ru-RU"/>
        </a:p>
      </dgm:t>
    </dgm:pt>
    <dgm:pt modelId="{90BC0853-4ABB-4D55-A16F-C0432E13C1A8}">
      <dgm:prSet/>
      <dgm:spPr/>
      <dgm:t>
        <a:bodyPr/>
        <a:lstStyle/>
        <a:p>
          <a:r>
            <a:rPr lang="ru-RU" dirty="0" err="1"/>
            <a:t>Переукладка</a:t>
          </a:r>
          <a:endParaRPr lang="ru-RU" dirty="0"/>
        </a:p>
        <a:p>
          <a:r>
            <a:rPr lang="ru-RU" dirty="0"/>
            <a:t> рельсов</a:t>
          </a:r>
        </a:p>
      </dgm:t>
    </dgm:pt>
    <dgm:pt modelId="{39F71C60-E3E0-4C41-8CF3-185A652AB7B2}" type="parTrans" cxnId="{164F1857-E08B-4546-9027-6904BC7D4492}">
      <dgm:prSet/>
      <dgm:spPr/>
      <dgm:t>
        <a:bodyPr/>
        <a:lstStyle/>
        <a:p>
          <a:endParaRPr lang="ru-RU"/>
        </a:p>
      </dgm:t>
    </dgm:pt>
    <dgm:pt modelId="{98CC27F5-B01F-444E-AD5C-5C515F920CBE}" type="sibTrans" cxnId="{164F1857-E08B-4546-9027-6904BC7D4492}">
      <dgm:prSet/>
      <dgm:spPr/>
      <dgm:t>
        <a:bodyPr/>
        <a:lstStyle/>
        <a:p>
          <a:endParaRPr lang="ru-RU"/>
        </a:p>
      </dgm:t>
    </dgm:pt>
    <dgm:pt modelId="{D3A05E37-CFB3-4691-B048-08E591D00413}">
      <dgm:prSet/>
      <dgm:spPr/>
      <dgm:t>
        <a:bodyPr/>
        <a:lstStyle/>
        <a:p>
          <a:r>
            <a:rPr lang="ru-RU" dirty="0"/>
            <a:t>Операторы путеизмерительных тележек</a:t>
          </a:r>
        </a:p>
      </dgm:t>
    </dgm:pt>
    <dgm:pt modelId="{2C4D7ED7-A240-447F-BAB2-503E4A594E03}" type="parTrans" cxnId="{7203EBE7-B62A-4DE4-8C3D-7397A8B31674}">
      <dgm:prSet/>
      <dgm:spPr/>
      <dgm:t>
        <a:bodyPr/>
        <a:lstStyle/>
        <a:p>
          <a:endParaRPr lang="ru-RU"/>
        </a:p>
      </dgm:t>
    </dgm:pt>
    <dgm:pt modelId="{A39CBE93-20CE-4598-8211-E7546EFBEB32}" type="sibTrans" cxnId="{7203EBE7-B62A-4DE4-8C3D-7397A8B31674}">
      <dgm:prSet/>
      <dgm:spPr/>
      <dgm:t>
        <a:bodyPr/>
        <a:lstStyle/>
        <a:p>
          <a:endParaRPr lang="ru-RU"/>
        </a:p>
      </dgm:t>
    </dgm:pt>
    <dgm:pt modelId="{A661CD49-A97B-4FEA-9B94-A7FA82A2796C}" type="pres">
      <dgm:prSet presAssocID="{E0FE8FA8-3810-4EC3-BDF8-562CC4128116}" presName="hierChild1" presStyleCnt="0">
        <dgm:presLayoutVars>
          <dgm:chPref val="1"/>
          <dgm:dir/>
          <dgm:animOne val="branch"/>
          <dgm:animLvl val="lvl"/>
          <dgm:resizeHandles/>
        </dgm:presLayoutVars>
      </dgm:prSet>
      <dgm:spPr/>
    </dgm:pt>
    <dgm:pt modelId="{9811E4C3-0BD0-4869-A8AA-782144B91925}" type="pres">
      <dgm:prSet presAssocID="{93F47821-4C8C-493E-A397-1E9805B0DF9B}" presName="hierRoot1" presStyleCnt="0"/>
      <dgm:spPr/>
    </dgm:pt>
    <dgm:pt modelId="{71B27E8B-A31B-4247-893A-8BAC5E228D93}" type="pres">
      <dgm:prSet presAssocID="{93F47821-4C8C-493E-A397-1E9805B0DF9B}" presName="composite" presStyleCnt="0"/>
      <dgm:spPr/>
    </dgm:pt>
    <dgm:pt modelId="{0AD34C46-A49A-4B73-9183-9CB11D47A0E0}" type="pres">
      <dgm:prSet presAssocID="{93F47821-4C8C-493E-A397-1E9805B0DF9B}" presName="background" presStyleLbl="node0" presStyleIdx="0" presStyleCnt="1"/>
      <dgm:spPr/>
    </dgm:pt>
    <dgm:pt modelId="{34063CED-CFBB-4EA9-B581-0DA27BB354E2}" type="pres">
      <dgm:prSet presAssocID="{93F47821-4C8C-493E-A397-1E9805B0DF9B}" presName="text" presStyleLbl="fgAcc0" presStyleIdx="0" presStyleCnt="1" custScaleX="132213" custScaleY="117934">
        <dgm:presLayoutVars>
          <dgm:chPref val="3"/>
        </dgm:presLayoutVars>
      </dgm:prSet>
      <dgm:spPr/>
    </dgm:pt>
    <dgm:pt modelId="{5EF807DC-7FAD-4DAF-A7AE-25FD543EB6A1}" type="pres">
      <dgm:prSet presAssocID="{93F47821-4C8C-493E-A397-1E9805B0DF9B}" presName="hierChild2" presStyleCnt="0"/>
      <dgm:spPr/>
    </dgm:pt>
    <dgm:pt modelId="{CA31992F-83E8-4965-9425-B4D3991102A3}" type="pres">
      <dgm:prSet presAssocID="{EEFDCC4B-F2C1-4819-81B6-A62F40212870}" presName="Name10" presStyleLbl="parChTrans1D2" presStyleIdx="0" presStyleCnt="2"/>
      <dgm:spPr/>
    </dgm:pt>
    <dgm:pt modelId="{33BACF69-0946-4EC2-BEDE-AA2F644F3D05}" type="pres">
      <dgm:prSet presAssocID="{FB4A63DA-83D0-4668-80A8-9E5AA614FD32}" presName="hierRoot2" presStyleCnt="0"/>
      <dgm:spPr/>
    </dgm:pt>
    <dgm:pt modelId="{3B140FEA-E173-4DD5-8064-7EABC2C58C82}" type="pres">
      <dgm:prSet presAssocID="{FB4A63DA-83D0-4668-80A8-9E5AA614FD32}" presName="composite2" presStyleCnt="0"/>
      <dgm:spPr/>
    </dgm:pt>
    <dgm:pt modelId="{BCA43B12-77AF-4219-B76D-F0C4ACCBD9C2}" type="pres">
      <dgm:prSet presAssocID="{FB4A63DA-83D0-4668-80A8-9E5AA614FD32}" presName="background2" presStyleLbl="node2" presStyleIdx="0" presStyleCnt="2"/>
      <dgm:spPr/>
    </dgm:pt>
    <dgm:pt modelId="{FD070550-4A09-4E64-87F8-D4C679FC2458}" type="pres">
      <dgm:prSet presAssocID="{FB4A63DA-83D0-4668-80A8-9E5AA614FD32}" presName="text2" presStyleLbl="fgAcc2" presStyleIdx="0" presStyleCnt="2">
        <dgm:presLayoutVars>
          <dgm:chPref val="3"/>
        </dgm:presLayoutVars>
      </dgm:prSet>
      <dgm:spPr/>
    </dgm:pt>
    <dgm:pt modelId="{A5C13642-2808-46AD-AB56-12C1BEDDED5C}" type="pres">
      <dgm:prSet presAssocID="{FB4A63DA-83D0-4668-80A8-9E5AA614FD32}" presName="hierChild3" presStyleCnt="0"/>
      <dgm:spPr/>
    </dgm:pt>
    <dgm:pt modelId="{1DD61120-4538-4A8C-BC4C-956CF371F63E}" type="pres">
      <dgm:prSet presAssocID="{90057FCB-F3A7-419F-8028-FC6165874212}" presName="Name17" presStyleLbl="parChTrans1D3" presStyleIdx="0" presStyleCnt="7"/>
      <dgm:spPr/>
    </dgm:pt>
    <dgm:pt modelId="{B4ABDEA3-2FB1-42D2-AC3D-E5E9EECFBE32}" type="pres">
      <dgm:prSet presAssocID="{8EE707BE-AE64-4DDC-B2C9-DA0394008ABA}" presName="hierRoot3" presStyleCnt="0"/>
      <dgm:spPr/>
    </dgm:pt>
    <dgm:pt modelId="{09A3D309-67A2-4AD1-86EA-51D5BAD291F8}" type="pres">
      <dgm:prSet presAssocID="{8EE707BE-AE64-4DDC-B2C9-DA0394008ABA}" presName="composite3" presStyleCnt="0"/>
      <dgm:spPr/>
    </dgm:pt>
    <dgm:pt modelId="{37687095-9DEF-40F6-AD34-558D7A8282F5}" type="pres">
      <dgm:prSet presAssocID="{8EE707BE-AE64-4DDC-B2C9-DA0394008ABA}" presName="background3" presStyleLbl="node3" presStyleIdx="0" presStyleCnt="7"/>
      <dgm:spPr/>
    </dgm:pt>
    <dgm:pt modelId="{051EF417-7DFD-4DE6-8F5A-EDE69E235982}" type="pres">
      <dgm:prSet presAssocID="{8EE707BE-AE64-4DDC-B2C9-DA0394008ABA}" presName="text3" presStyleLbl="fgAcc3" presStyleIdx="0" presStyleCnt="7">
        <dgm:presLayoutVars>
          <dgm:chPref val="3"/>
        </dgm:presLayoutVars>
      </dgm:prSet>
      <dgm:spPr/>
    </dgm:pt>
    <dgm:pt modelId="{0AC80150-8E4C-4AB5-9783-0C69B7F4EEB0}" type="pres">
      <dgm:prSet presAssocID="{8EE707BE-AE64-4DDC-B2C9-DA0394008ABA}" presName="hierChild4" presStyleCnt="0"/>
      <dgm:spPr/>
    </dgm:pt>
    <dgm:pt modelId="{66A65422-2EAB-4C15-B5B9-C60022B9D569}" type="pres">
      <dgm:prSet presAssocID="{0C90B1AA-A02C-4453-BC92-219C3C616D7F}" presName="Name17" presStyleLbl="parChTrans1D3" presStyleIdx="1" presStyleCnt="7"/>
      <dgm:spPr/>
    </dgm:pt>
    <dgm:pt modelId="{30932962-618F-4DFF-8189-BC8E4B12B508}" type="pres">
      <dgm:prSet presAssocID="{3AEAD605-FA07-4806-BF10-770325D67743}" presName="hierRoot3" presStyleCnt="0"/>
      <dgm:spPr/>
    </dgm:pt>
    <dgm:pt modelId="{754CD575-ECFB-4833-9660-5B9BAA3C1FE1}" type="pres">
      <dgm:prSet presAssocID="{3AEAD605-FA07-4806-BF10-770325D67743}" presName="composite3" presStyleCnt="0"/>
      <dgm:spPr/>
    </dgm:pt>
    <dgm:pt modelId="{DC0B4B38-B932-4160-B95B-3FDCC54889A8}" type="pres">
      <dgm:prSet presAssocID="{3AEAD605-FA07-4806-BF10-770325D67743}" presName="background3" presStyleLbl="node3" presStyleIdx="1" presStyleCnt="7"/>
      <dgm:spPr/>
    </dgm:pt>
    <dgm:pt modelId="{3B8C9E65-54E5-4CB9-A077-119724110979}" type="pres">
      <dgm:prSet presAssocID="{3AEAD605-FA07-4806-BF10-770325D67743}" presName="text3" presStyleLbl="fgAcc3" presStyleIdx="1" presStyleCnt="7">
        <dgm:presLayoutVars>
          <dgm:chPref val="3"/>
        </dgm:presLayoutVars>
      </dgm:prSet>
      <dgm:spPr/>
    </dgm:pt>
    <dgm:pt modelId="{3837842F-852C-439B-B2E4-3584D43C1281}" type="pres">
      <dgm:prSet presAssocID="{3AEAD605-FA07-4806-BF10-770325D67743}" presName="hierChild4" presStyleCnt="0"/>
      <dgm:spPr/>
    </dgm:pt>
    <dgm:pt modelId="{7C4BE02F-7E6D-4C3E-8EB7-0A088B21CD68}" type="pres">
      <dgm:prSet presAssocID="{E55FE5E3-849E-442C-92C1-ED3B210D9BB4}" presName="Name17" presStyleLbl="parChTrans1D3" presStyleIdx="2" presStyleCnt="7"/>
      <dgm:spPr/>
    </dgm:pt>
    <dgm:pt modelId="{340A81A1-7698-4C26-8E9A-A1D805195A39}" type="pres">
      <dgm:prSet presAssocID="{6BA26E07-36C3-4C36-966D-B8E9029A6E66}" presName="hierRoot3" presStyleCnt="0"/>
      <dgm:spPr/>
    </dgm:pt>
    <dgm:pt modelId="{0FDC2C98-5387-4E14-9A4E-16AB5C0E46A9}" type="pres">
      <dgm:prSet presAssocID="{6BA26E07-36C3-4C36-966D-B8E9029A6E66}" presName="composite3" presStyleCnt="0"/>
      <dgm:spPr/>
    </dgm:pt>
    <dgm:pt modelId="{88780C31-BF99-419D-90E8-79BF171A2AB9}" type="pres">
      <dgm:prSet presAssocID="{6BA26E07-36C3-4C36-966D-B8E9029A6E66}" presName="background3" presStyleLbl="node3" presStyleIdx="2" presStyleCnt="7"/>
      <dgm:spPr/>
    </dgm:pt>
    <dgm:pt modelId="{F2D86A6A-8BB2-4581-846C-CD806F3E8B9D}" type="pres">
      <dgm:prSet presAssocID="{6BA26E07-36C3-4C36-966D-B8E9029A6E66}" presName="text3" presStyleLbl="fgAcc3" presStyleIdx="2" presStyleCnt="7">
        <dgm:presLayoutVars>
          <dgm:chPref val="3"/>
        </dgm:presLayoutVars>
      </dgm:prSet>
      <dgm:spPr/>
    </dgm:pt>
    <dgm:pt modelId="{64035EFF-16A7-462E-925C-2F600DC9B7E8}" type="pres">
      <dgm:prSet presAssocID="{6BA26E07-36C3-4C36-966D-B8E9029A6E66}" presName="hierChild4" presStyleCnt="0"/>
      <dgm:spPr/>
    </dgm:pt>
    <dgm:pt modelId="{AF262BBF-8B80-42E7-B9F9-A79809DE0FFF}" type="pres">
      <dgm:prSet presAssocID="{39F71C60-E3E0-4C41-8CF3-185A652AB7B2}" presName="Name17" presStyleLbl="parChTrans1D3" presStyleIdx="3" presStyleCnt="7"/>
      <dgm:spPr/>
    </dgm:pt>
    <dgm:pt modelId="{6992DDE0-5880-4C52-9004-F4BF85078C37}" type="pres">
      <dgm:prSet presAssocID="{90BC0853-4ABB-4D55-A16F-C0432E13C1A8}" presName="hierRoot3" presStyleCnt="0"/>
      <dgm:spPr/>
    </dgm:pt>
    <dgm:pt modelId="{CD5B2628-23FC-47CD-B789-C0F82661BACD}" type="pres">
      <dgm:prSet presAssocID="{90BC0853-4ABB-4D55-A16F-C0432E13C1A8}" presName="composite3" presStyleCnt="0"/>
      <dgm:spPr/>
    </dgm:pt>
    <dgm:pt modelId="{74A0D341-787E-43B7-843A-B81A85AB6E4C}" type="pres">
      <dgm:prSet presAssocID="{90BC0853-4ABB-4D55-A16F-C0432E13C1A8}" presName="background3" presStyleLbl="node3" presStyleIdx="3" presStyleCnt="7"/>
      <dgm:spPr/>
    </dgm:pt>
    <dgm:pt modelId="{26E335AD-4EE4-43BC-9CBA-FCEFC577D3F5}" type="pres">
      <dgm:prSet presAssocID="{90BC0853-4ABB-4D55-A16F-C0432E13C1A8}" presName="text3" presStyleLbl="fgAcc3" presStyleIdx="3" presStyleCnt="7">
        <dgm:presLayoutVars>
          <dgm:chPref val="3"/>
        </dgm:presLayoutVars>
      </dgm:prSet>
      <dgm:spPr/>
    </dgm:pt>
    <dgm:pt modelId="{2E4ED5C5-2714-416C-B65A-36114CD94184}" type="pres">
      <dgm:prSet presAssocID="{90BC0853-4ABB-4D55-A16F-C0432E13C1A8}" presName="hierChild4" presStyleCnt="0"/>
      <dgm:spPr/>
    </dgm:pt>
    <dgm:pt modelId="{58A79CF9-AB49-4F7A-974F-D5682E750D18}" type="pres">
      <dgm:prSet presAssocID="{6E991634-A0A0-465E-86D6-A16C788D733A}" presName="Name17" presStyleLbl="parChTrans1D3" presStyleIdx="4" presStyleCnt="7"/>
      <dgm:spPr/>
    </dgm:pt>
    <dgm:pt modelId="{D7AA1FD7-78AD-4416-A12B-7F53A3ABFF76}" type="pres">
      <dgm:prSet presAssocID="{D8D236E2-4F28-4CAF-BCE6-99C55CE249CF}" presName="hierRoot3" presStyleCnt="0"/>
      <dgm:spPr/>
    </dgm:pt>
    <dgm:pt modelId="{B579EA3C-084B-412C-822E-B915D992280B}" type="pres">
      <dgm:prSet presAssocID="{D8D236E2-4F28-4CAF-BCE6-99C55CE249CF}" presName="composite3" presStyleCnt="0"/>
      <dgm:spPr/>
    </dgm:pt>
    <dgm:pt modelId="{88EC1A45-2EB2-497C-9E62-500856E38069}" type="pres">
      <dgm:prSet presAssocID="{D8D236E2-4F28-4CAF-BCE6-99C55CE249CF}" presName="background3" presStyleLbl="node3" presStyleIdx="4" presStyleCnt="7"/>
      <dgm:spPr/>
    </dgm:pt>
    <dgm:pt modelId="{2181CEA5-9E07-4F5A-83E3-9852C6FE61B9}" type="pres">
      <dgm:prSet presAssocID="{D8D236E2-4F28-4CAF-BCE6-99C55CE249CF}" presName="text3" presStyleLbl="fgAcc3" presStyleIdx="4" presStyleCnt="7">
        <dgm:presLayoutVars>
          <dgm:chPref val="3"/>
        </dgm:presLayoutVars>
      </dgm:prSet>
      <dgm:spPr/>
    </dgm:pt>
    <dgm:pt modelId="{030574D5-15B2-4D00-B7C3-F4889ACEBA6E}" type="pres">
      <dgm:prSet presAssocID="{D8D236E2-4F28-4CAF-BCE6-99C55CE249CF}" presName="hierChild4" presStyleCnt="0"/>
      <dgm:spPr/>
    </dgm:pt>
    <dgm:pt modelId="{03339F6B-802E-4FBF-A26A-5EFD5F06A089}" type="pres">
      <dgm:prSet presAssocID="{5ADFFDD8-6FB8-4A3D-A13F-EF4755DFFAE2}" presName="Name10" presStyleLbl="parChTrans1D2" presStyleIdx="1" presStyleCnt="2"/>
      <dgm:spPr/>
    </dgm:pt>
    <dgm:pt modelId="{D902B634-84BE-4A1D-90A5-489695E230EA}" type="pres">
      <dgm:prSet presAssocID="{B75FA501-E611-43F5-92DE-27415AF5C49B}" presName="hierRoot2" presStyleCnt="0"/>
      <dgm:spPr/>
    </dgm:pt>
    <dgm:pt modelId="{699D1A6D-BAB9-45D2-B10E-07E66A07D04C}" type="pres">
      <dgm:prSet presAssocID="{B75FA501-E611-43F5-92DE-27415AF5C49B}" presName="composite2" presStyleCnt="0"/>
      <dgm:spPr/>
    </dgm:pt>
    <dgm:pt modelId="{4A3B4C65-AE88-4F88-B3E9-30D50D1A4A7B}" type="pres">
      <dgm:prSet presAssocID="{B75FA501-E611-43F5-92DE-27415AF5C49B}" presName="background2" presStyleLbl="node2" presStyleIdx="1" presStyleCnt="2"/>
      <dgm:spPr/>
    </dgm:pt>
    <dgm:pt modelId="{90CBE212-793F-4AE6-8D7D-3FC8A1320B4D}" type="pres">
      <dgm:prSet presAssocID="{B75FA501-E611-43F5-92DE-27415AF5C49B}" presName="text2" presStyleLbl="fgAcc2" presStyleIdx="1" presStyleCnt="2">
        <dgm:presLayoutVars>
          <dgm:chPref val="3"/>
        </dgm:presLayoutVars>
      </dgm:prSet>
      <dgm:spPr/>
    </dgm:pt>
    <dgm:pt modelId="{1B1A56E1-B697-4160-8C01-C75E71182396}" type="pres">
      <dgm:prSet presAssocID="{B75FA501-E611-43F5-92DE-27415AF5C49B}" presName="hierChild3" presStyleCnt="0"/>
      <dgm:spPr/>
    </dgm:pt>
    <dgm:pt modelId="{A0FBEACA-FF75-4D3C-90D1-B8602E674128}" type="pres">
      <dgm:prSet presAssocID="{E59B56EC-1DBD-45D4-B49D-7EC14F7CC23C}" presName="Name17" presStyleLbl="parChTrans1D3" presStyleIdx="5" presStyleCnt="7"/>
      <dgm:spPr/>
    </dgm:pt>
    <dgm:pt modelId="{46D9BF49-6933-49C1-A009-594D80221D06}" type="pres">
      <dgm:prSet presAssocID="{538D5BE1-8A42-418D-9CD3-81094A78FF4C}" presName="hierRoot3" presStyleCnt="0"/>
      <dgm:spPr/>
    </dgm:pt>
    <dgm:pt modelId="{8145745E-361C-4837-BF05-44B9AF25EF9A}" type="pres">
      <dgm:prSet presAssocID="{538D5BE1-8A42-418D-9CD3-81094A78FF4C}" presName="composite3" presStyleCnt="0"/>
      <dgm:spPr/>
    </dgm:pt>
    <dgm:pt modelId="{6FB993C5-139F-4390-AE7F-1777F37AEDE3}" type="pres">
      <dgm:prSet presAssocID="{538D5BE1-8A42-418D-9CD3-81094A78FF4C}" presName="background3" presStyleLbl="node3" presStyleIdx="5" presStyleCnt="7"/>
      <dgm:spPr/>
    </dgm:pt>
    <dgm:pt modelId="{0CC04201-2616-4529-9944-FBDA8D96FF54}" type="pres">
      <dgm:prSet presAssocID="{538D5BE1-8A42-418D-9CD3-81094A78FF4C}" presName="text3" presStyleLbl="fgAcc3" presStyleIdx="5" presStyleCnt="7">
        <dgm:presLayoutVars>
          <dgm:chPref val="3"/>
        </dgm:presLayoutVars>
      </dgm:prSet>
      <dgm:spPr/>
    </dgm:pt>
    <dgm:pt modelId="{57C41963-59CB-4C3D-9EBE-75FE68CC2847}" type="pres">
      <dgm:prSet presAssocID="{538D5BE1-8A42-418D-9CD3-81094A78FF4C}" presName="hierChild4" presStyleCnt="0"/>
      <dgm:spPr/>
    </dgm:pt>
    <dgm:pt modelId="{53C882D1-6370-40C4-9B3B-E39C427F6357}" type="pres">
      <dgm:prSet presAssocID="{2C4D7ED7-A240-447F-BAB2-503E4A594E03}" presName="Name17" presStyleLbl="parChTrans1D3" presStyleIdx="6" presStyleCnt="7"/>
      <dgm:spPr/>
    </dgm:pt>
    <dgm:pt modelId="{14F2A728-5011-4318-A20C-FC0797B35CF0}" type="pres">
      <dgm:prSet presAssocID="{D3A05E37-CFB3-4691-B048-08E591D00413}" presName="hierRoot3" presStyleCnt="0"/>
      <dgm:spPr/>
    </dgm:pt>
    <dgm:pt modelId="{E3339AB2-D684-46FC-A4B4-3639187268AE}" type="pres">
      <dgm:prSet presAssocID="{D3A05E37-CFB3-4691-B048-08E591D00413}" presName="composite3" presStyleCnt="0"/>
      <dgm:spPr/>
    </dgm:pt>
    <dgm:pt modelId="{074E0CE4-F63E-42BA-8E28-EA89F5CBF5EE}" type="pres">
      <dgm:prSet presAssocID="{D3A05E37-CFB3-4691-B048-08E591D00413}" presName="background3" presStyleLbl="node3" presStyleIdx="6" presStyleCnt="7"/>
      <dgm:spPr/>
    </dgm:pt>
    <dgm:pt modelId="{DD1E6284-AC3A-4C37-BAF8-6C9B48937380}" type="pres">
      <dgm:prSet presAssocID="{D3A05E37-CFB3-4691-B048-08E591D00413}" presName="text3" presStyleLbl="fgAcc3" presStyleIdx="6" presStyleCnt="7">
        <dgm:presLayoutVars>
          <dgm:chPref val="3"/>
        </dgm:presLayoutVars>
      </dgm:prSet>
      <dgm:spPr/>
    </dgm:pt>
    <dgm:pt modelId="{7381EFDD-BFE4-4239-A551-34130785B345}" type="pres">
      <dgm:prSet presAssocID="{D3A05E37-CFB3-4691-B048-08E591D00413}" presName="hierChild4" presStyleCnt="0"/>
      <dgm:spPr/>
    </dgm:pt>
  </dgm:ptLst>
  <dgm:cxnLst>
    <dgm:cxn modelId="{1408FC00-D031-43D3-B34D-6F9B43D74BF2}" type="presOf" srcId="{E55FE5E3-849E-442C-92C1-ED3B210D9BB4}" destId="{7C4BE02F-7E6D-4C3E-8EB7-0A088B21CD68}" srcOrd="0" destOrd="0" presId="urn:microsoft.com/office/officeart/2005/8/layout/hierarchy1"/>
    <dgm:cxn modelId="{C7599005-9358-4FC0-B172-3C62550B8AE9}" type="presOf" srcId="{39F71C60-E3E0-4C41-8CF3-185A652AB7B2}" destId="{AF262BBF-8B80-42E7-B9F9-A79809DE0FFF}" srcOrd="0" destOrd="0" presId="urn:microsoft.com/office/officeart/2005/8/layout/hierarchy1"/>
    <dgm:cxn modelId="{DB20D014-2224-4DFF-AB31-151E2FE014B3}" type="presOf" srcId="{E59B56EC-1DBD-45D4-B49D-7EC14F7CC23C}" destId="{A0FBEACA-FF75-4D3C-90D1-B8602E674128}" srcOrd="0" destOrd="0" presId="urn:microsoft.com/office/officeart/2005/8/layout/hierarchy1"/>
    <dgm:cxn modelId="{62E24F15-A0F5-41FE-81C4-6CC58D2C945C}" srcId="{B75FA501-E611-43F5-92DE-27415AF5C49B}" destId="{538D5BE1-8A42-418D-9CD3-81094A78FF4C}" srcOrd="0" destOrd="0" parTransId="{E59B56EC-1DBD-45D4-B49D-7EC14F7CC23C}" sibTransId="{3E51C23E-239E-4B18-9D9E-A2454D85ECBA}"/>
    <dgm:cxn modelId="{417CFB23-DA13-42F0-9C02-6A0EAB3BACC8}" type="presOf" srcId="{6BA26E07-36C3-4C36-966D-B8E9029A6E66}" destId="{F2D86A6A-8BB2-4581-846C-CD806F3E8B9D}" srcOrd="0" destOrd="0" presId="urn:microsoft.com/office/officeart/2005/8/layout/hierarchy1"/>
    <dgm:cxn modelId="{17C0C642-D22F-44FE-9781-D5F057D24691}" type="presOf" srcId="{93F47821-4C8C-493E-A397-1E9805B0DF9B}" destId="{34063CED-CFBB-4EA9-B581-0DA27BB354E2}" srcOrd="0" destOrd="0" presId="urn:microsoft.com/office/officeart/2005/8/layout/hierarchy1"/>
    <dgm:cxn modelId="{94B43463-9CED-4A14-836E-00D7782C9EC8}" srcId="{93F47821-4C8C-493E-A397-1E9805B0DF9B}" destId="{FB4A63DA-83D0-4668-80A8-9E5AA614FD32}" srcOrd="0" destOrd="0" parTransId="{EEFDCC4B-F2C1-4819-81B6-A62F40212870}" sibTransId="{49164ED2-D8B1-403D-A433-05F83E6DA3D5}"/>
    <dgm:cxn modelId="{9DB4E846-EC83-4A66-94B1-976F210F3569}" type="presOf" srcId="{EEFDCC4B-F2C1-4819-81B6-A62F40212870}" destId="{CA31992F-83E8-4965-9425-B4D3991102A3}" srcOrd="0" destOrd="0" presId="urn:microsoft.com/office/officeart/2005/8/layout/hierarchy1"/>
    <dgm:cxn modelId="{9EAB224E-8AAF-4070-8A44-1ED4D1E841BB}" srcId="{FB4A63DA-83D0-4668-80A8-9E5AA614FD32}" destId="{D8D236E2-4F28-4CAF-BCE6-99C55CE249CF}" srcOrd="4" destOrd="0" parTransId="{6E991634-A0A0-465E-86D6-A16C788D733A}" sibTransId="{A09C45C2-FD52-4C40-9741-311B123D4889}"/>
    <dgm:cxn modelId="{95EFD772-3289-4BA6-B898-11FAC0192111}" srcId="{93F47821-4C8C-493E-A397-1E9805B0DF9B}" destId="{B75FA501-E611-43F5-92DE-27415AF5C49B}" srcOrd="1" destOrd="0" parTransId="{5ADFFDD8-6FB8-4A3D-A13F-EF4755DFFAE2}" sibTransId="{31667642-56EC-4ADD-AC5F-1AB8BB91C117}"/>
    <dgm:cxn modelId="{5F677474-5243-4A44-A50B-64C031169E39}" type="presOf" srcId="{6E991634-A0A0-465E-86D6-A16C788D733A}" destId="{58A79CF9-AB49-4F7A-974F-D5682E750D18}" srcOrd="0" destOrd="0" presId="urn:microsoft.com/office/officeart/2005/8/layout/hierarchy1"/>
    <dgm:cxn modelId="{942E1A76-5C62-4792-87C3-F47E2107CBC4}" srcId="{FB4A63DA-83D0-4668-80A8-9E5AA614FD32}" destId="{8EE707BE-AE64-4DDC-B2C9-DA0394008ABA}" srcOrd="0" destOrd="0" parTransId="{90057FCB-F3A7-419F-8028-FC6165874212}" sibTransId="{052706A2-4171-4296-A755-AF1EDCC68EAF}"/>
    <dgm:cxn modelId="{164F1857-E08B-4546-9027-6904BC7D4492}" srcId="{FB4A63DA-83D0-4668-80A8-9E5AA614FD32}" destId="{90BC0853-4ABB-4D55-A16F-C0432E13C1A8}" srcOrd="3" destOrd="0" parTransId="{39F71C60-E3E0-4C41-8CF3-185A652AB7B2}" sibTransId="{98CC27F5-B01F-444E-AD5C-5C515F920CBE}"/>
    <dgm:cxn modelId="{C8E327A1-53F9-42B0-8DA9-D63F3F4D7584}" type="presOf" srcId="{538D5BE1-8A42-418D-9CD3-81094A78FF4C}" destId="{0CC04201-2616-4529-9944-FBDA8D96FF54}" srcOrd="0" destOrd="0" presId="urn:microsoft.com/office/officeart/2005/8/layout/hierarchy1"/>
    <dgm:cxn modelId="{2CF1BAB2-7A76-4E57-B858-3AD9A68085D8}" type="presOf" srcId="{B75FA501-E611-43F5-92DE-27415AF5C49B}" destId="{90CBE212-793F-4AE6-8D7D-3FC8A1320B4D}" srcOrd="0" destOrd="0" presId="urn:microsoft.com/office/officeart/2005/8/layout/hierarchy1"/>
    <dgm:cxn modelId="{3C701AB6-0196-479E-B055-446A6ACEA089}" type="presOf" srcId="{2C4D7ED7-A240-447F-BAB2-503E4A594E03}" destId="{53C882D1-6370-40C4-9B3B-E39C427F6357}" srcOrd="0" destOrd="0" presId="urn:microsoft.com/office/officeart/2005/8/layout/hierarchy1"/>
    <dgm:cxn modelId="{32F7A8B9-0005-493E-9A01-31DE329FEEA5}" type="presOf" srcId="{D3A05E37-CFB3-4691-B048-08E591D00413}" destId="{DD1E6284-AC3A-4C37-BAF8-6C9B48937380}" srcOrd="0" destOrd="0" presId="urn:microsoft.com/office/officeart/2005/8/layout/hierarchy1"/>
    <dgm:cxn modelId="{846F7ABB-9849-44A7-9C66-2A717CC1F9D3}" type="presOf" srcId="{D8D236E2-4F28-4CAF-BCE6-99C55CE249CF}" destId="{2181CEA5-9E07-4F5A-83E3-9852C6FE61B9}" srcOrd="0" destOrd="0" presId="urn:microsoft.com/office/officeart/2005/8/layout/hierarchy1"/>
    <dgm:cxn modelId="{AD0E72C3-FE92-488E-BDB9-EBDD1B4AC054}" type="presOf" srcId="{E0FE8FA8-3810-4EC3-BDF8-562CC4128116}" destId="{A661CD49-A97B-4FEA-9B94-A7FA82A2796C}" srcOrd="0" destOrd="0" presId="urn:microsoft.com/office/officeart/2005/8/layout/hierarchy1"/>
    <dgm:cxn modelId="{2DFCE5C9-6B48-4A78-92FB-D750B6CCE305}" srcId="{FB4A63DA-83D0-4668-80A8-9E5AA614FD32}" destId="{3AEAD605-FA07-4806-BF10-770325D67743}" srcOrd="1" destOrd="0" parTransId="{0C90B1AA-A02C-4453-BC92-219C3C616D7F}" sibTransId="{699F2952-40A0-4E27-9287-963E202FA766}"/>
    <dgm:cxn modelId="{90736ECD-942A-47F9-AE75-6FC5606FEBA6}" type="presOf" srcId="{90057FCB-F3A7-419F-8028-FC6165874212}" destId="{1DD61120-4538-4A8C-BC4C-956CF371F63E}" srcOrd="0" destOrd="0" presId="urn:microsoft.com/office/officeart/2005/8/layout/hierarchy1"/>
    <dgm:cxn modelId="{AC256DD2-5E6C-406C-98F8-36131D9F7CDA}" type="presOf" srcId="{5ADFFDD8-6FB8-4A3D-A13F-EF4755DFFAE2}" destId="{03339F6B-802E-4FBF-A26A-5EFD5F06A089}" srcOrd="0" destOrd="0" presId="urn:microsoft.com/office/officeart/2005/8/layout/hierarchy1"/>
    <dgm:cxn modelId="{200278D2-7FE2-490F-B2F8-40AE73207FAC}" type="presOf" srcId="{8EE707BE-AE64-4DDC-B2C9-DA0394008ABA}" destId="{051EF417-7DFD-4DE6-8F5A-EDE69E235982}" srcOrd="0" destOrd="0" presId="urn:microsoft.com/office/officeart/2005/8/layout/hierarchy1"/>
    <dgm:cxn modelId="{C85470D3-64EC-43A2-99A4-97788F75B2CD}" srcId="{E0FE8FA8-3810-4EC3-BDF8-562CC4128116}" destId="{93F47821-4C8C-493E-A397-1E9805B0DF9B}" srcOrd="0" destOrd="0" parTransId="{DEF39954-25E2-4EE3-BABA-0E0A70CD3453}" sibTransId="{D45B11D3-0891-439B-BA65-D1CC3BAD6A98}"/>
    <dgm:cxn modelId="{5A8A73E2-9B68-4436-97C4-A8F4B101D7A3}" type="presOf" srcId="{3AEAD605-FA07-4806-BF10-770325D67743}" destId="{3B8C9E65-54E5-4CB9-A077-119724110979}" srcOrd="0" destOrd="0" presId="urn:microsoft.com/office/officeart/2005/8/layout/hierarchy1"/>
    <dgm:cxn modelId="{7203EBE7-B62A-4DE4-8C3D-7397A8B31674}" srcId="{B75FA501-E611-43F5-92DE-27415AF5C49B}" destId="{D3A05E37-CFB3-4691-B048-08E591D00413}" srcOrd="1" destOrd="0" parTransId="{2C4D7ED7-A240-447F-BAB2-503E4A594E03}" sibTransId="{A39CBE93-20CE-4598-8211-E7546EFBEB32}"/>
    <dgm:cxn modelId="{F2D937E8-1139-494D-BAC1-8DCE09C0FB37}" type="presOf" srcId="{90BC0853-4ABB-4D55-A16F-C0432E13C1A8}" destId="{26E335AD-4EE4-43BC-9CBA-FCEFC577D3F5}" srcOrd="0" destOrd="0" presId="urn:microsoft.com/office/officeart/2005/8/layout/hierarchy1"/>
    <dgm:cxn modelId="{35F479F0-9135-4432-8EF5-CDB3D8358E7B}" srcId="{FB4A63DA-83D0-4668-80A8-9E5AA614FD32}" destId="{6BA26E07-36C3-4C36-966D-B8E9029A6E66}" srcOrd="2" destOrd="0" parTransId="{E55FE5E3-849E-442C-92C1-ED3B210D9BB4}" sibTransId="{74EC52EA-BE23-42F2-9C76-13EC0618EC1C}"/>
    <dgm:cxn modelId="{698497F1-96F8-495B-8866-D09BDB89944A}" type="presOf" srcId="{FB4A63DA-83D0-4668-80A8-9E5AA614FD32}" destId="{FD070550-4A09-4E64-87F8-D4C679FC2458}" srcOrd="0" destOrd="0" presId="urn:microsoft.com/office/officeart/2005/8/layout/hierarchy1"/>
    <dgm:cxn modelId="{1CE60BF6-1B24-48FD-A03A-F68ED8ACA0A4}" type="presOf" srcId="{0C90B1AA-A02C-4453-BC92-219C3C616D7F}" destId="{66A65422-2EAB-4C15-B5B9-C60022B9D569}" srcOrd="0" destOrd="0" presId="urn:microsoft.com/office/officeart/2005/8/layout/hierarchy1"/>
    <dgm:cxn modelId="{486E9B18-728D-4E64-BF93-9605CE9CE600}" type="presParOf" srcId="{A661CD49-A97B-4FEA-9B94-A7FA82A2796C}" destId="{9811E4C3-0BD0-4869-A8AA-782144B91925}" srcOrd="0" destOrd="0" presId="urn:microsoft.com/office/officeart/2005/8/layout/hierarchy1"/>
    <dgm:cxn modelId="{A268AD69-16E8-42D4-A084-51858A93715A}" type="presParOf" srcId="{9811E4C3-0BD0-4869-A8AA-782144B91925}" destId="{71B27E8B-A31B-4247-893A-8BAC5E228D93}" srcOrd="0" destOrd="0" presId="urn:microsoft.com/office/officeart/2005/8/layout/hierarchy1"/>
    <dgm:cxn modelId="{07F23B9F-AD2C-48E6-A89F-26845223DC56}" type="presParOf" srcId="{71B27E8B-A31B-4247-893A-8BAC5E228D93}" destId="{0AD34C46-A49A-4B73-9183-9CB11D47A0E0}" srcOrd="0" destOrd="0" presId="urn:microsoft.com/office/officeart/2005/8/layout/hierarchy1"/>
    <dgm:cxn modelId="{C740EE39-93EC-4E8B-AC54-AB4ADD28AE60}" type="presParOf" srcId="{71B27E8B-A31B-4247-893A-8BAC5E228D93}" destId="{34063CED-CFBB-4EA9-B581-0DA27BB354E2}" srcOrd="1" destOrd="0" presId="urn:microsoft.com/office/officeart/2005/8/layout/hierarchy1"/>
    <dgm:cxn modelId="{0EBE0EA9-6FBC-4ACD-81A3-AB38A7383566}" type="presParOf" srcId="{9811E4C3-0BD0-4869-A8AA-782144B91925}" destId="{5EF807DC-7FAD-4DAF-A7AE-25FD543EB6A1}" srcOrd="1" destOrd="0" presId="urn:microsoft.com/office/officeart/2005/8/layout/hierarchy1"/>
    <dgm:cxn modelId="{AC7CD15C-5B89-4104-A8B8-16680A07DFBC}" type="presParOf" srcId="{5EF807DC-7FAD-4DAF-A7AE-25FD543EB6A1}" destId="{CA31992F-83E8-4965-9425-B4D3991102A3}" srcOrd="0" destOrd="0" presId="urn:microsoft.com/office/officeart/2005/8/layout/hierarchy1"/>
    <dgm:cxn modelId="{FE86DC57-C5B0-4DD6-9E28-2D6C42613021}" type="presParOf" srcId="{5EF807DC-7FAD-4DAF-A7AE-25FD543EB6A1}" destId="{33BACF69-0946-4EC2-BEDE-AA2F644F3D05}" srcOrd="1" destOrd="0" presId="urn:microsoft.com/office/officeart/2005/8/layout/hierarchy1"/>
    <dgm:cxn modelId="{4100B64C-FE1A-4D15-B936-EA561E224327}" type="presParOf" srcId="{33BACF69-0946-4EC2-BEDE-AA2F644F3D05}" destId="{3B140FEA-E173-4DD5-8064-7EABC2C58C82}" srcOrd="0" destOrd="0" presId="urn:microsoft.com/office/officeart/2005/8/layout/hierarchy1"/>
    <dgm:cxn modelId="{8D3EFC75-8D09-4B34-8FA1-DD0BB5279462}" type="presParOf" srcId="{3B140FEA-E173-4DD5-8064-7EABC2C58C82}" destId="{BCA43B12-77AF-4219-B76D-F0C4ACCBD9C2}" srcOrd="0" destOrd="0" presId="urn:microsoft.com/office/officeart/2005/8/layout/hierarchy1"/>
    <dgm:cxn modelId="{83465049-CDB7-4478-8D4C-A4AC4376114C}" type="presParOf" srcId="{3B140FEA-E173-4DD5-8064-7EABC2C58C82}" destId="{FD070550-4A09-4E64-87F8-D4C679FC2458}" srcOrd="1" destOrd="0" presId="urn:microsoft.com/office/officeart/2005/8/layout/hierarchy1"/>
    <dgm:cxn modelId="{1F9212F6-C602-406F-8B90-3BE35C4AA68B}" type="presParOf" srcId="{33BACF69-0946-4EC2-BEDE-AA2F644F3D05}" destId="{A5C13642-2808-46AD-AB56-12C1BEDDED5C}" srcOrd="1" destOrd="0" presId="urn:microsoft.com/office/officeart/2005/8/layout/hierarchy1"/>
    <dgm:cxn modelId="{871CC180-87C7-4354-BA35-FC60A1DCB397}" type="presParOf" srcId="{A5C13642-2808-46AD-AB56-12C1BEDDED5C}" destId="{1DD61120-4538-4A8C-BC4C-956CF371F63E}" srcOrd="0" destOrd="0" presId="urn:microsoft.com/office/officeart/2005/8/layout/hierarchy1"/>
    <dgm:cxn modelId="{2E6EFDFE-21BA-497E-927E-160A0D3719A1}" type="presParOf" srcId="{A5C13642-2808-46AD-AB56-12C1BEDDED5C}" destId="{B4ABDEA3-2FB1-42D2-AC3D-E5E9EECFBE32}" srcOrd="1" destOrd="0" presId="urn:microsoft.com/office/officeart/2005/8/layout/hierarchy1"/>
    <dgm:cxn modelId="{3A870F34-BD8B-42D3-885B-DC4F1089628F}" type="presParOf" srcId="{B4ABDEA3-2FB1-42D2-AC3D-E5E9EECFBE32}" destId="{09A3D309-67A2-4AD1-86EA-51D5BAD291F8}" srcOrd="0" destOrd="0" presId="urn:microsoft.com/office/officeart/2005/8/layout/hierarchy1"/>
    <dgm:cxn modelId="{EA3F6CE8-41B4-4D8F-AE10-56A8F2E263E9}" type="presParOf" srcId="{09A3D309-67A2-4AD1-86EA-51D5BAD291F8}" destId="{37687095-9DEF-40F6-AD34-558D7A8282F5}" srcOrd="0" destOrd="0" presId="urn:microsoft.com/office/officeart/2005/8/layout/hierarchy1"/>
    <dgm:cxn modelId="{1842ECB3-82F8-4892-974A-F22A1E88A420}" type="presParOf" srcId="{09A3D309-67A2-4AD1-86EA-51D5BAD291F8}" destId="{051EF417-7DFD-4DE6-8F5A-EDE69E235982}" srcOrd="1" destOrd="0" presId="urn:microsoft.com/office/officeart/2005/8/layout/hierarchy1"/>
    <dgm:cxn modelId="{BEE996E8-3D1C-4FF8-B53F-C589FC68CE3C}" type="presParOf" srcId="{B4ABDEA3-2FB1-42D2-AC3D-E5E9EECFBE32}" destId="{0AC80150-8E4C-4AB5-9783-0C69B7F4EEB0}" srcOrd="1" destOrd="0" presId="urn:microsoft.com/office/officeart/2005/8/layout/hierarchy1"/>
    <dgm:cxn modelId="{20BD7C37-166A-42A2-9DF8-A82C39D3822F}" type="presParOf" srcId="{A5C13642-2808-46AD-AB56-12C1BEDDED5C}" destId="{66A65422-2EAB-4C15-B5B9-C60022B9D569}" srcOrd="2" destOrd="0" presId="urn:microsoft.com/office/officeart/2005/8/layout/hierarchy1"/>
    <dgm:cxn modelId="{AD084EAB-F4CD-4B2A-A997-F87313A81A35}" type="presParOf" srcId="{A5C13642-2808-46AD-AB56-12C1BEDDED5C}" destId="{30932962-618F-4DFF-8189-BC8E4B12B508}" srcOrd="3" destOrd="0" presId="urn:microsoft.com/office/officeart/2005/8/layout/hierarchy1"/>
    <dgm:cxn modelId="{3AAEF1DC-8133-43F6-AADB-EF4A659DC810}" type="presParOf" srcId="{30932962-618F-4DFF-8189-BC8E4B12B508}" destId="{754CD575-ECFB-4833-9660-5B9BAA3C1FE1}" srcOrd="0" destOrd="0" presId="urn:microsoft.com/office/officeart/2005/8/layout/hierarchy1"/>
    <dgm:cxn modelId="{8D6C6F2F-CF14-424B-8AD5-AE2978689DEA}" type="presParOf" srcId="{754CD575-ECFB-4833-9660-5B9BAA3C1FE1}" destId="{DC0B4B38-B932-4160-B95B-3FDCC54889A8}" srcOrd="0" destOrd="0" presId="urn:microsoft.com/office/officeart/2005/8/layout/hierarchy1"/>
    <dgm:cxn modelId="{095B579A-24FB-4141-B57D-0A6D56919124}" type="presParOf" srcId="{754CD575-ECFB-4833-9660-5B9BAA3C1FE1}" destId="{3B8C9E65-54E5-4CB9-A077-119724110979}" srcOrd="1" destOrd="0" presId="urn:microsoft.com/office/officeart/2005/8/layout/hierarchy1"/>
    <dgm:cxn modelId="{67D9BB0F-70FB-42C3-9D00-674AC9B230A2}" type="presParOf" srcId="{30932962-618F-4DFF-8189-BC8E4B12B508}" destId="{3837842F-852C-439B-B2E4-3584D43C1281}" srcOrd="1" destOrd="0" presId="urn:microsoft.com/office/officeart/2005/8/layout/hierarchy1"/>
    <dgm:cxn modelId="{504352F9-7EFA-434F-9075-4110C3C6E4BE}" type="presParOf" srcId="{A5C13642-2808-46AD-AB56-12C1BEDDED5C}" destId="{7C4BE02F-7E6D-4C3E-8EB7-0A088B21CD68}" srcOrd="4" destOrd="0" presId="urn:microsoft.com/office/officeart/2005/8/layout/hierarchy1"/>
    <dgm:cxn modelId="{5E33C0A6-323E-417A-AC51-F5ECC1518FB2}" type="presParOf" srcId="{A5C13642-2808-46AD-AB56-12C1BEDDED5C}" destId="{340A81A1-7698-4C26-8E9A-A1D805195A39}" srcOrd="5" destOrd="0" presId="urn:microsoft.com/office/officeart/2005/8/layout/hierarchy1"/>
    <dgm:cxn modelId="{382F9E77-88DB-4649-88C2-79CEFB44C0D3}" type="presParOf" srcId="{340A81A1-7698-4C26-8E9A-A1D805195A39}" destId="{0FDC2C98-5387-4E14-9A4E-16AB5C0E46A9}" srcOrd="0" destOrd="0" presId="urn:microsoft.com/office/officeart/2005/8/layout/hierarchy1"/>
    <dgm:cxn modelId="{59296AB3-DCE0-4F4D-A906-8691D7DD6370}" type="presParOf" srcId="{0FDC2C98-5387-4E14-9A4E-16AB5C0E46A9}" destId="{88780C31-BF99-419D-90E8-79BF171A2AB9}" srcOrd="0" destOrd="0" presId="urn:microsoft.com/office/officeart/2005/8/layout/hierarchy1"/>
    <dgm:cxn modelId="{802FE5D4-F1C4-40DD-8DEF-84F888A9D6EF}" type="presParOf" srcId="{0FDC2C98-5387-4E14-9A4E-16AB5C0E46A9}" destId="{F2D86A6A-8BB2-4581-846C-CD806F3E8B9D}" srcOrd="1" destOrd="0" presId="urn:microsoft.com/office/officeart/2005/8/layout/hierarchy1"/>
    <dgm:cxn modelId="{538FE4F1-B36F-48F2-8915-03876DAF770D}" type="presParOf" srcId="{340A81A1-7698-4C26-8E9A-A1D805195A39}" destId="{64035EFF-16A7-462E-925C-2F600DC9B7E8}" srcOrd="1" destOrd="0" presId="urn:microsoft.com/office/officeart/2005/8/layout/hierarchy1"/>
    <dgm:cxn modelId="{8A37A1C4-FBDB-4BCE-B965-38AE2164EC2A}" type="presParOf" srcId="{A5C13642-2808-46AD-AB56-12C1BEDDED5C}" destId="{AF262BBF-8B80-42E7-B9F9-A79809DE0FFF}" srcOrd="6" destOrd="0" presId="urn:microsoft.com/office/officeart/2005/8/layout/hierarchy1"/>
    <dgm:cxn modelId="{DC973792-FADF-4C3A-B668-32FEB03B791F}" type="presParOf" srcId="{A5C13642-2808-46AD-AB56-12C1BEDDED5C}" destId="{6992DDE0-5880-4C52-9004-F4BF85078C37}" srcOrd="7" destOrd="0" presId="urn:microsoft.com/office/officeart/2005/8/layout/hierarchy1"/>
    <dgm:cxn modelId="{4E38A662-F77E-4FDA-839C-D32493C0EFC4}" type="presParOf" srcId="{6992DDE0-5880-4C52-9004-F4BF85078C37}" destId="{CD5B2628-23FC-47CD-B789-C0F82661BACD}" srcOrd="0" destOrd="0" presId="urn:microsoft.com/office/officeart/2005/8/layout/hierarchy1"/>
    <dgm:cxn modelId="{7FE378AA-72F1-4B3B-924F-6707F79A41B5}" type="presParOf" srcId="{CD5B2628-23FC-47CD-B789-C0F82661BACD}" destId="{74A0D341-787E-43B7-843A-B81A85AB6E4C}" srcOrd="0" destOrd="0" presId="urn:microsoft.com/office/officeart/2005/8/layout/hierarchy1"/>
    <dgm:cxn modelId="{C01DFD75-06FA-45E3-A297-0E9F246C4971}" type="presParOf" srcId="{CD5B2628-23FC-47CD-B789-C0F82661BACD}" destId="{26E335AD-4EE4-43BC-9CBA-FCEFC577D3F5}" srcOrd="1" destOrd="0" presId="urn:microsoft.com/office/officeart/2005/8/layout/hierarchy1"/>
    <dgm:cxn modelId="{F2AE5C2B-4BD3-421F-A947-23CAA5C5C32D}" type="presParOf" srcId="{6992DDE0-5880-4C52-9004-F4BF85078C37}" destId="{2E4ED5C5-2714-416C-B65A-36114CD94184}" srcOrd="1" destOrd="0" presId="urn:microsoft.com/office/officeart/2005/8/layout/hierarchy1"/>
    <dgm:cxn modelId="{EAB0EECA-639E-433D-A6EF-BAE6358B09DC}" type="presParOf" srcId="{A5C13642-2808-46AD-AB56-12C1BEDDED5C}" destId="{58A79CF9-AB49-4F7A-974F-D5682E750D18}" srcOrd="8" destOrd="0" presId="urn:microsoft.com/office/officeart/2005/8/layout/hierarchy1"/>
    <dgm:cxn modelId="{DF94CB1B-DA74-4361-BBC9-34CD370D334E}" type="presParOf" srcId="{A5C13642-2808-46AD-AB56-12C1BEDDED5C}" destId="{D7AA1FD7-78AD-4416-A12B-7F53A3ABFF76}" srcOrd="9" destOrd="0" presId="urn:microsoft.com/office/officeart/2005/8/layout/hierarchy1"/>
    <dgm:cxn modelId="{BA68AB6B-9FB3-4995-BC9E-F84E1B66BCE6}" type="presParOf" srcId="{D7AA1FD7-78AD-4416-A12B-7F53A3ABFF76}" destId="{B579EA3C-084B-412C-822E-B915D992280B}" srcOrd="0" destOrd="0" presId="urn:microsoft.com/office/officeart/2005/8/layout/hierarchy1"/>
    <dgm:cxn modelId="{93AC857F-2EDC-49AB-B270-AA0062963DC4}" type="presParOf" srcId="{B579EA3C-084B-412C-822E-B915D992280B}" destId="{88EC1A45-2EB2-497C-9E62-500856E38069}" srcOrd="0" destOrd="0" presId="urn:microsoft.com/office/officeart/2005/8/layout/hierarchy1"/>
    <dgm:cxn modelId="{524AB161-3295-4CC5-8FB8-F66AA65E2D79}" type="presParOf" srcId="{B579EA3C-084B-412C-822E-B915D992280B}" destId="{2181CEA5-9E07-4F5A-83E3-9852C6FE61B9}" srcOrd="1" destOrd="0" presId="urn:microsoft.com/office/officeart/2005/8/layout/hierarchy1"/>
    <dgm:cxn modelId="{13AF5E69-71E4-4CA6-8C3F-2F535F4CC86D}" type="presParOf" srcId="{D7AA1FD7-78AD-4416-A12B-7F53A3ABFF76}" destId="{030574D5-15B2-4D00-B7C3-F4889ACEBA6E}" srcOrd="1" destOrd="0" presId="urn:microsoft.com/office/officeart/2005/8/layout/hierarchy1"/>
    <dgm:cxn modelId="{3A1ACC01-113F-4AEA-93C0-C222435B3F6B}" type="presParOf" srcId="{5EF807DC-7FAD-4DAF-A7AE-25FD543EB6A1}" destId="{03339F6B-802E-4FBF-A26A-5EFD5F06A089}" srcOrd="2" destOrd="0" presId="urn:microsoft.com/office/officeart/2005/8/layout/hierarchy1"/>
    <dgm:cxn modelId="{25964BC6-06C0-4C0F-9B5E-EDDB3C89F592}" type="presParOf" srcId="{5EF807DC-7FAD-4DAF-A7AE-25FD543EB6A1}" destId="{D902B634-84BE-4A1D-90A5-489695E230EA}" srcOrd="3" destOrd="0" presId="urn:microsoft.com/office/officeart/2005/8/layout/hierarchy1"/>
    <dgm:cxn modelId="{9491FC1F-A530-43B6-B572-3B550F566714}" type="presParOf" srcId="{D902B634-84BE-4A1D-90A5-489695E230EA}" destId="{699D1A6D-BAB9-45D2-B10E-07E66A07D04C}" srcOrd="0" destOrd="0" presId="urn:microsoft.com/office/officeart/2005/8/layout/hierarchy1"/>
    <dgm:cxn modelId="{EC617583-C66E-4D0E-AED3-1AB5EC7159E2}" type="presParOf" srcId="{699D1A6D-BAB9-45D2-B10E-07E66A07D04C}" destId="{4A3B4C65-AE88-4F88-B3E9-30D50D1A4A7B}" srcOrd="0" destOrd="0" presId="urn:microsoft.com/office/officeart/2005/8/layout/hierarchy1"/>
    <dgm:cxn modelId="{78649EC5-063F-4BD0-B3CA-20CC119BF8CC}" type="presParOf" srcId="{699D1A6D-BAB9-45D2-B10E-07E66A07D04C}" destId="{90CBE212-793F-4AE6-8D7D-3FC8A1320B4D}" srcOrd="1" destOrd="0" presId="urn:microsoft.com/office/officeart/2005/8/layout/hierarchy1"/>
    <dgm:cxn modelId="{98434D4D-DEE8-42E3-9F3D-23499C7AE6E0}" type="presParOf" srcId="{D902B634-84BE-4A1D-90A5-489695E230EA}" destId="{1B1A56E1-B697-4160-8C01-C75E71182396}" srcOrd="1" destOrd="0" presId="urn:microsoft.com/office/officeart/2005/8/layout/hierarchy1"/>
    <dgm:cxn modelId="{FA2FBFD1-A407-4705-AC23-CC9FDEA874E2}" type="presParOf" srcId="{1B1A56E1-B697-4160-8C01-C75E71182396}" destId="{A0FBEACA-FF75-4D3C-90D1-B8602E674128}" srcOrd="0" destOrd="0" presId="urn:microsoft.com/office/officeart/2005/8/layout/hierarchy1"/>
    <dgm:cxn modelId="{53558FAB-8A3B-4722-AB7C-CB4E4C5B95DF}" type="presParOf" srcId="{1B1A56E1-B697-4160-8C01-C75E71182396}" destId="{46D9BF49-6933-49C1-A009-594D80221D06}" srcOrd="1" destOrd="0" presId="urn:microsoft.com/office/officeart/2005/8/layout/hierarchy1"/>
    <dgm:cxn modelId="{375F5FDB-98D8-4A20-A6C8-95E5D9D2EF96}" type="presParOf" srcId="{46D9BF49-6933-49C1-A009-594D80221D06}" destId="{8145745E-361C-4837-BF05-44B9AF25EF9A}" srcOrd="0" destOrd="0" presId="urn:microsoft.com/office/officeart/2005/8/layout/hierarchy1"/>
    <dgm:cxn modelId="{ECD269EA-2775-4A76-B725-8B794E5742E1}" type="presParOf" srcId="{8145745E-361C-4837-BF05-44B9AF25EF9A}" destId="{6FB993C5-139F-4390-AE7F-1777F37AEDE3}" srcOrd="0" destOrd="0" presId="urn:microsoft.com/office/officeart/2005/8/layout/hierarchy1"/>
    <dgm:cxn modelId="{09E05132-5318-497D-9446-5B7D3C9F4FDE}" type="presParOf" srcId="{8145745E-361C-4837-BF05-44B9AF25EF9A}" destId="{0CC04201-2616-4529-9944-FBDA8D96FF54}" srcOrd="1" destOrd="0" presId="urn:microsoft.com/office/officeart/2005/8/layout/hierarchy1"/>
    <dgm:cxn modelId="{6EA93196-7D56-49BC-A522-976FAF74FB9E}" type="presParOf" srcId="{46D9BF49-6933-49C1-A009-594D80221D06}" destId="{57C41963-59CB-4C3D-9EBE-75FE68CC2847}" srcOrd="1" destOrd="0" presId="urn:microsoft.com/office/officeart/2005/8/layout/hierarchy1"/>
    <dgm:cxn modelId="{B1F54A74-6571-4B9B-A95D-D628399EC16D}" type="presParOf" srcId="{1B1A56E1-B697-4160-8C01-C75E71182396}" destId="{53C882D1-6370-40C4-9B3B-E39C427F6357}" srcOrd="2" destOrd="0" presId="urn:microsoft.com/office/officeart/2005/8/layout/hierarchy1"/>
    <dgm:cxn modelId="{1B2FB930-0DEE-4A08-996E-BF83A8F077B9}" type="presParOf" srcId="{1B1A56E1-B697-4160-8C01-C75E71182396}" destId="{14F2A728-5011-4318-A20C-FC0797B35CF0}" srcOrd="3" destOrd="0" presId="urn:microsoft.com/office/officeart/2005/8/layout/hierarchy1"/>
    <dgm:cxn modelId="{DDE1EE09-7AFA-482A-8806-931E1E78BF3D}" type="presParOf" srcId="{14F2A728-5011-4318-A20C-FC0797B35CF0}" destId="{E3339AB2-D684-46FC-A4B4-3639187268AE}" srcOrd="0" destOrd="0" presId="urn:microsoft.com/office/officeart/2005/8/layout/hierarchy1"/>
    <dgm:cxn modelId="{90F73783-636E-46B5-86EB-D29DCD7A8783}" type="presParOf" srcId="{E3339AB2-D684-46FC-A4B4-3639187268AE}" destId="{074E0CE4-F63E-42BA-8E28-EA89F5CBF5EE}" srcOrd="0" destOrd="0" presId="urn:microsoft.com/office/officeart/2005/8/layout/hierarchy1"/>
    <dgm:cxn modelId="{B4D795EB-91E4-4570-98FF-A7DE8FCE8402}" type="presParOf" srcId="{E3339AB2-D684-46FC-A4B4-3639187268AE}" destId="{DD1E6284-AC3A-4C37-BAF8-6C9B48937380}" srcOrd="1" destOrd="0" presId="urn:microsoft.com/office/officeart/2005/8/layout/hierarchy1"/>
    <dgm:cxn modelId="{A7702199-0DB5-403A-982E-E9693FDB6929}" type="presParOf" srcId="{14F2A728-5011-4318-A20C-FC0797B35CF0}" destId="{7381EFDD-BFE4-4239-A551-34130785B34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3C477D-6EE9-4E71-95BC-8DB411E75C0A}"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ru-RU"/>
        </a:p>
      </dgm:t>
    </dgm:pt>
    <dgm:pt modelId="{675F1CC3-9B21-4DF6-BDCB-461BAE8CC624}">
      <dgm:prSet phldrT="[Текст]" custT="1"/>
      <dgm:spPr/>
      <dgm:t>
        <a:bodyPr/>
        <a:lstStyle/>
        <a:p>
          <a:r>
            <a:rPr lang="ru-RU" sz="2000" dirty="0">
              <a:latin typeface="Times New Roman" panose="02020603050405020304" pitchFamily="18" charset="0"/>
              <a:cs typeface="Times New Roman" panose="02020603050405020304" pitchFamily="18" charset="0"/>
            </a:rPr>
            <a:t>Должность</a:t>
          </a:r>
        </a:p>
      </dgm:t>
    </dgm:pt>
    <dgm:pt modelId="{A9E76647-1EF1-4674-B80A-388962D5CD68}" type="parTrans" cxnId="{94D2581B-4D23-4D56-AA78-C5FDF77BAE57}">
      <dgm:prSet/>
      <dgm:spPr/>
      <dgm:t>
        <a:bodyPr/>
        <a:lstStyle/>
        <a:p>
          <a:endParaRPr lang="ru-RU"/>
        </a:p>
      </dgm:t>
    </dgm:pt>
    <dgm:pt modelId="{AFA94B2E-E716-4AB7-80A4-0F504D9B791D}" type="sibTrans" cxnId="{94D2581B-4D23-4D56-AA78-C5FDF77BAE57}">
      <dgm:prSet/>
      <dgm:spPr/>
      <dgm:t>
        <a:bodyPr/>
        <a:lstStyle/>
        <a:p>
          <a:endParaRPr lang="ru-RU"/>
        </a:p>
      </dgm:t>
    </dgm:pt>
    <dgm:pt modelId="{2E4990D8-7280-4D84-901A-ADC1F3851C41}">
      <dgm:prSet phldrT="[Текст]" custT="1"/>
      <dgm:spPr/>
      <dgm:t>
        <a:bodyPr/>
        <a:lstStyle/>
        <a:p>
          <a:r>
            <a:rPr lang="ru-RU" sz="1200" dirty="0"/>
            <a:t>Дорожный мастер (ПД)</a:t>
          </a:r>
        </a:p>
      </dgm:t>
    </dgm:pt>
    <dgm:pt modelId="{B44B2FAD-2531-4981-9A57-9766EF63AF61}" type="parTrans" cxnId="{121852DA-7269-4CA1-AA10-2E1199C50EAD}">
      <dgm:prSet/>
      <dgm:spPr/>
      <dgm:t>
        <a:bodyPr/>
        <a:lstStyle/>
        <a:p>
          <a:endParaRPr lang="ru-RU"/>
        </a:p>
      </dgm:t>
    </dgm:pt>
    <dgm:pt modelId="{95AAEE2C-600F-4DB6-BC17-5FA2C01A0DA7}" type="sibTrans" cxnId="{121852DA-7269-4CA1-AA10-2E1199C50EAD}">
      <dgm:prSet/>
      <dgm:spPr/>
      <dgm:t>
        <a:bodyPr/>
        <a:lstStyle/>
        <a:p>
          <a:endParaRPr lang="ru-RU"/>
        </a:p>
      </dgm:t>
    </dgm:pt>
    <dgm:pt modelId="{95E8BA2F-4D25-4CD0-9B7D-E78A1021A982}">
      <dgm:prSet phldrT="[Текст]" custT="1"/>
      <dgm:spPr/>
      <dgm:t>
        <a:bodyPr/>
        <a:lstStyle/>
        <a:p>
          <a:r>
            <a:rPr lang="ru-RU" sz="1200" dirty="0"/>
            <a:t>Бригадир укрупненной бригады (ПДБУ)</a:t>
          </a:r>
        </a:p>
      </dgm:t>
    </dgm:pt>
    <dgm:pt modelId="{D58656F2-1382-4B94-8AA5-63DC77DD91F8}" type="parTrans" cxnId="{98F92EB4-326C-4D79-B507-9483E081EA01}">
      <dgm:prSet/>
      <dgm:spPr/>
      <dgm:t>
        <a:bodyPr/>
        <a:lstStyle/>
        <a:p>
          <a:endParaRPr lang="ru-RU"/>
        </a:p>
      </dgm:t>
    </dgm:pt>
    <dgm:pt modelId="{50349F2D-B0D3-421A-8056-A738478A0AF8}" type="sibTrans" cxnId="{98F92EB4-326C-4D79-B507-9483E081EA01}">
      <dgm:prSet/>
      <dgm:spPr/>
      <dgm:t>
        <a:bodyPr/>
        <a:lstStyle/>
        <a:p>
          <a:endParaRPr lang="ru-RU"/>
        </a:p>
      </dgm:t>
    </dgm:pt>
    <dgm:pt modelId="{391647BD-E550-49FE-9FB2-45585277A75E}">
      <dgm:prSet phldrT="[Текст]" custT="1"/>
      <dgm:spPr/>
      <dgm:t>
        <a:bodyPr/>
        <a:lstStyle/>
        <a:p>
          <a:r>
            <a:rPr lang="ru-RU" sz="2000" dirty="0">
              <a:latin typeface="Times New Roman" panose="02020603050405020304" pitchFamily="18" charset="0"/>
              <a:cs typeface="Times New Roman" panose="02020603050405020304" pitchFamily="18" charset="0"/>
            </a:rPr>
            <a:t>Кол-во(шт.)</a:t>
          </a:r>
        </a:p>
      </dgm:t>
    </dgm:pt>
    <dgm:pt modelId="{4FB68219-DBF5-4007-B2F4-DAA1AEFEB7DA}" type="parTrans" cxnId="{63DA0D55-E822-4251-B8EA-9787992301C2}">
      <dgm:prSet/>
      <dgm:spPr/>
      <dgm:t>
        <a:bodyPr/>
        <a:lstStyle/>
        <a:p>
          <a:endParaRPr lang="ru-RU"/>
        </a:p>
      </dgm:t>
    </dgm:pt>
    <dgm:pt modelId="{B9D73017-CA16-42AE-9029-6CD63BB1C737}" type="sibTrans" cxnId="{63DA0D55-E822-4251-B8EA-9787992301C2}">
      <dgm:prSet/>
      <dgm:spPr/>
      <dgm:t>
        <a:bodyPr/>
        <a:lstStyle/>
        <a:p>
          <a:endParaRPr lang="ru-RU"/>
        </a:p>
      </dgm:t>
    </dgm:pt>
    <dgm:pt modelId="{291A1431-AA03-4470-983F-5C5B7F6FC412}">
      <dgm:prSet phldrT="[Текст]"/>
      <dgm:spPr/>
      <dgm:t>
        <a:bodyPr/>
        <a:lstStyle/>
        <a:p>
          <a:r>
            <a:rPr lang="ru-RU" dirty="0"/>
            <a:t>9</a:t>
          </a:r>
        </a:p>
      </dgm:t>
    </dgm:pt>
    <dgm:pt modelId="{FE0AF203-F9C8-4E87-BE88-6685827CE5B3}" type="parTrans" cxnId="{FB2303D6-F63E-4D94-91E2-39EAB47F264C}">
      <dgm:prSet/>
      <dgm:spPr/>
      <dgm:t>
        <a:bodyPr/>
        <a:lstStyle/>
        <a:p>
          <a:endParaRPr lang="ru-RU"/>
        </a:p>
      </dgm:t>
    </dgm:pt>
    <dgm:pt modelId="{D3EC1721-B65F-4F88-8807-D2C74ED68857}" type="sibTrans" cxnId="{FB2303D6-F63E-4D94-91E2-39EAB47F264C}">
      <dgm:prSet/>
      <dgm:spPr/>
      <dgm:t>
        <a:bodyPr/>
        <a:lstStyle/>
        <a:p>
          <a:endParaRPr lang="ru-RU"/>
        </a:p>
      </dgm:t>
    </dgm:pt>
    <dgm:pt modelId="{036B9467-81EE-42F3-B32A-9C2D4BBC2562}">
      <dgm:prSet phldrT="[Текст]"/>
      <dgm:spPr/>
      <dgm:t>
        <a:bodyPr/>
        <a:lstStyle/>
        <a:p>
          <a:r>
            <a:rPr lang="ru-RU" dirty="0"/>
            <a:t>3</a:t>
          </a:r>
        </a:p>
      </dgm:t>
    </dgm:pt>
    <dgm:pt modelId="{2F0FEF3C-5322-4651-B097-38239124FD1C}" type="sibTrans" cxnId="{79561CF6-DF90-44A6-A49B-7F4F3475F062}">
      <dgm:prSet/>
      <dgm:spPr/>
      <dgm:t>
        <a:bodyPr/>
        <a:lstStyle/>
        <a:p>
          <a:endParaRPr lang="ru-RU"/>
        </a:p>
      </dgm:t>
    </dgm:pt>
    <dgm:pt modelId="{C95898B5-4B38-4F1A-B6BA-CBE10A9462A3}" type="parTrans" cxnId="{79561CF6-DF90-44A6-A49B-7F4F3475F062}">
      <dgm:prSet/>
      <dgm:spPr/>
      <dgm:t>
        <a:bodyPr/>
        <a:lstStyle/>
        <a:p>
          <a:endParaRPr lang="ru-RU"/>
        </a:p>
      </dgm:t>
    </dgm:pt>
    <dgm:pt modelId="{A4A32958-DD5C-4FA0-B221-89D1147E11A5}">
      <dgm:prSet custT="1"/>
      <dgm:spPr/>
      <dgm:t>
        <a:bodyPr/>
        <a:lstStyle/>
        <a:p>
          <a:r>
            <a:rPr lang="ru-RU" sz="1200" dirty="0"/>
            <a:t>Бригадир неотложной бригады (ПБДН)</a:t>
          </a:r>
        </a:p>
      </dgm:t>
    </dgm:pt>
    <dgm:pt modelId="{98BB9E36-C37A-4EFE-A9F3-983C786179C7}" type="parTrans" cxnId="{1BE17560-7B7D-471E-A94D-3B1ED22A05AF}">
      <dgm:prSet/>
      <dgm:spPr/>
      <dgm:t>
        <a:bodyPr/>
        <a:lstStyle/>
        <a:p>
          <a:endParaRPr lang="ru-RU"/>
        </a:p>
      </dgm:t>
    </dgm:pt>
    <dgm:pt modelId="{6BC533EA-B35A-4FEF-85F0-AA1AC9852DF3}" type="sibTrans" cxnId="{1BE17560-7B7D-471E-A94D-3B1ED22A05AF}">
      <dgm:prSet/>
      <dgm:spPr/>
      <dgm:t>
        <a:bodyPr/>
        <a:lstStyle/>
        <a:p>
          <a:endParaRPr lang="ru-RU"/>
        </a:p>
      </dgm:t>
    </dgm:pt>
    <dgm:pt modelId="{2547307B-8700-4FC6-9382-F7D623911EA3}">
      <dgm:prSet/>
      <dgm:spPr/>
      <dgm:t>
        <a:bodyPr/>
        <a:lstStyle/>
        <a:p>
          <a:r>
            <a:rPr lang="ru-RU" dirty="0"/>
            <a:t>9</a:t>
          </a:r>
        </a:p>
      </dgm:t>
    </dgm:pt>
    <dgm:pt modelId="{39AB701A-7643-4C20-B03D-359D8D452928}" type="parTrans" cxnId="{377C432A-1E6B-444C-9020-5F03C1451A1A}">
      <dgm:prSet/>
      <dgm:spPr/>
      <dgm:t>
        <a:bodyPr/>
        <a:lstStyle/>
        <a:p>
          <a:endParaRPr lang="ru-RU"/>
        </a:p>
      </dgm:t>
    </dgm:pt>
    <dgm:pt modelId="{D5EE7607-6857-412D-A2DE-1EFE4B36FDC2}" type="sibTrans" cxnId="{377C432A-1E6B-444C-9020-5F03C1451A1A}">
      <dgm:prSet/>
      <dgm:spPr/>
      <dgm:t>
        <a:bodyPr/>
        <a:lstStyle/>
        <a:p>
          <a:endParaRPr lang="ru-RU"/>
        </a:p>
      </dgm:t>
    </dgm:pt>
    <dgm:pt modelId="{CB2CFEA8-68D2-4F71-B33B-26267943DDF3}">
      <dgm:prSet custT="1"/>
      <dgm:spPr/>
      <dgm:t>
        <a:bodyPr/>
        <a:lstStyle/>
        <a:p>
          <a:r>
            <a:rPr lang="ru-RU" sz="1200" dirty="0"/>
            <a:t>Бригадир стрелочной бригады (ПБДС)</a:t>
          </a:r>
        </a:p>
      </dgm:t>
    </dgm:pt>
    <dgm:pt modelId="{F63F1EB0-DC5B-4281-A786-2D75ADFDE5C4}" type="parTrans" cxnId="{9C798123-B32F-4B59-ABE3-4D6D3BDF0020}">
      <dgm:prSet/>
      <dgm:spPr/>
      <dgm:t>
        <a:bodyPr/>
        <a:lstStyle/>
        <a:p>
          <a:endParaRPr lang="ru-RU"/>
        </a:p>
      </dgm:t>
    </dgm:pt>
    <dgm:pt modelId="{7FA05B14-2D59-486B-ABB6-F4CB54A11FCD}" type="sibTrans" cxnId="{9C798123-B32F-4B59-ABE3-4D6D3BDF0020}">
      <dgm:prSet/>
      <dgm:spPr/>
      <dgm:t>
        <a:bodyPr/>
        <a:lstStyle/>
        <a:p>
          <a:endParaRPr lang="ru-RU"/>
        </a:p>
      </dgm:t>
    </dgm:pt>
    <dgm:pt modelId="{F380CCE0-F5BF-44D7-932C-68E1844D0AAD}">
      <dgm:prSet/>
      <dgm:spPr/>
      <dgm:t>
        <a:bodyPr/>
        <a:lstStyle/>
        <a:p>
          <a:r>
            <a:rPr lang="ru-RU" dirty="0"/>
            <a:t>3</a:t>
          </a:r>
        </a:p>
      </dgm:t>
    </dgm:pt>
    <dgm:pt modelId="{44306A99-5CB8-4C0E-959E-BE5AD2B045B4}" type="parTrans" cxnId="{C489D32A-1316-43F1-9159-4A4C573D554D}">
      <dgm:prSet/>
      <dgm:spPr/>
      <dgm:t>
        <a:bodyPr/>
        <a:lstStyle/>
        <a:p>
          <a:endParaRPr lang="ru-RU"/>
        </a:p>
      </dgm:t>
    </dgm:pt>
    <dgm:pt modelId="{C5F5990C-B0B4-45EE-A9FD-4AE822FBB780}" type="sibTrans" cxnId="{C489D32A-1316-43F1-9159-4A4C573D554D}">
      <dgm:prSet/>
      <dgm:spPr/>
      <dgm:t>
        <a:bodyPr/>
        <a:lstStyle/>
        <a:p>
          <a:endParaRPr lang="ru-RU"/>
        </a:p>
      </dgm:t>
    </dgm:pt>
    <dgm:pt modelId="{4A87F76B-C313-42B5-8964-BD5CAE589102}">
      <dgm:prSet custT="1"/>
      <dgm:spPr/>
      <dgm:t>
        <a:bodyPr/>
        <a:lstStyle/>
        <a:p>
          <a:r>
            <a:rPr lang="ru-RU" sz="1200" dirty="0"/>
            <a:t>Контролер пути (ПК)</a:t>
          </a:r>
        </a:p>
      </dgm:t>
    </dgm:pt>
    <dgm:pt modelId="{77E38457-F996-4261-A77A-C66274FBA3BD}" type="parTrans" cxnId="{22F370ED-F62E-4449-8CBC-767B9F5CB1FD}">
      <dgm:prSet/>
      <dgm:spPr/>
      <dgm:t>
        <a:bodyPr/>
        <a:lstStyle/>
        <a:p>
          <a:endParaRPr lang="ru-RU"/>
        </a:p>
      </dgm:t>
    </dgm:pt>
    <dgm:pt modelId="{07A091D6-7C63-48C7-8254-E77B4736C5B2}" type="sibTrans" cxnId="{22F370ED-F62E-4449-8CBC-767B9F5CB1FD}">
      <dgm:prSet/>
      <dgm:spPr/>
      <dgm:t>
        <a:bodyPr/>
        <a:lstStyle/>
        <a:p>
          <a:endParaRPr lang="ru-RU"/>
        </a:p>
      </dgm:t>
    </dgm:pt>
    <dgm:pt modelId="{54444C83-9FEE-4DE8-A7BD-8B10757AC708}">
      <dgm:prSet/>
      <dgm:spPr/>
      <dgm:t>
        <a:bodyPr/>
        <a:lstStyle/>
        <a:p>
          <a:r>
            <a:rPr lang="ru-RU" dirty="0"/>
            <a:t>3</a:t>
          </a:r>
        </a:p>
      </dgm:t>
    </dgm:pt>
    <dgm:pt modelId="{68CF09F3-ACDC-4382-B8B7-82CAFEF29437}" type="parTrans" cxnId="{51E0E7E6-4A62-446D-AA1D-29EB530305CE}">
      <dgm:prSet/>
      <dgm:spPr/>
      <dgm:t>
        <a:bodyPr/>
        <a:lstStyle/>
        <a:p>
          <a:endParaRPr lang="ru-RU"/>
        </a:p>
      </dgm:t>
    </dgm:pt>
    <dgm:pt modelId="{1ABA0B42-2A00-4981-A8E8-B85C30267F4D}" type="sibTrans" cxnId="{51E0E7E6-4A62-446D-AA1D-29EB530305CE}">
      <dgm:prSet/>
      <dgm:spPr/>
      <dgm:t>
        <a:bodyPr/>
        <a:lstStyle/>
        <a:p>
          <a:endParaRPr lang="ru-RU"/>
        </a:p>
      </dgm:t>
    </dgm:pt>
    <dgm:pt modelId="{B4ABE584-A4BF-466B-963E-E666B7D0D824}" type="pres">
      <dgm:prSet presAssocID="{A23C477D-6EE9-4E71-95BC-8DB411E75C0A}" presName="theList" presStyleCnt="0">
        <dgm:presLayoutVars>
          <dgm:dir/>
          <dgm:animLvl val="lvl"/>
          <dgm:resizeHandles val="exact"/>
        </dgm:presLayoutVars>
      </dgm:prSet>
      <dgm:spPr/>
    </dgm:pt>
    <dgm:pt modelId="{ED624E4B-EFA7-4340-8818-F4A8AE687884}" type="pres">
      <dgm:prSet presAssocID="{675F1CC3-9B21-4DF6-BDCB-461BAE8CC624}" presName="compNode" presStyleCnt="0"/>
      <dgm:spPr/>
    </dgm:pt>
    <dgm:pt modelId="{C5D606B2-7FFD-4282-A0B6-8943A9C9A192}" type="pres">
      <dgm:prSet presAssocID="{675F1CC3-9B21-4DF6-BDCB-461BAE8CC624}" presName="aNode" presStyleLbl="bgShp" presStyleIdx="0" presStyleCnt="2" custLinFactNeighborX="237" custLinFactNeighborY="-9797"/>
      <dgm:spPr/>
    </dgm:pt>
    <dgm:pt modelId="{2E053567-7D03-48D0-BFC6-CBD7DCD93627}" type="pres">
      <dgm:prSet presAssocID="{675F1CC3-9B21-4DF6-BDCB-461BAE8CC624}" presName="textNode" presStyleLbl="bgShp" presStyleIdx="0" presStyleCnt="2"/>
      <dgm:spPr/>
    </dgm:pt>
    <dgm:pt modelId="{83B93541-5A2D-4042-868B-C373BD7E35AE}" type="pres">
      <dgm:prSet presAssocID="{675F1CC3-9B21-4DF6-BDCB-461BAE8CC624}" presName="compChildNode" presStyleCnt="0"/>
      <dgm:spPr/>
    </dgm:pt>
    <dgm:pt modelId="{2D5B466A-E07A-48B4-A513-A59CDAFC087D}" type="pres">
      <dgm:prSet presAssocID="{675F1CC3-9B21-4DF6-BDCB-461BAE8CC624}" presName="theInnerList" presStyleCnt="0"/>
      <dgm:spPr/>
    </dgm:pt>
    <dgm:pt modelId="{0C8E56DF-324E-475F-A076-4EAA1ACDEA71}" type="pres">
      <dgm:prSet presAssocID="{2E4990D8-7280-4D84-901A-ADC1F3851C41}" presName="childNode" presStyleLbl="node1" presStyleIdx="0" presStyleCnt="10" custScaleX="110522">
        <dgm:presLayoutVars>
          <dgm:bulletEnabled val="1"/>
        </dgm:presLayoutVars>
      </dgm:prSet>
      <dgm:spPr/>
    </dgm:pt>
    <dgm:pt modelId="{6CB879D6-7A80-4EDA-87D8-8B7D24BD05A8}" type="pres">
      <dgm:prSet presAssocID="{2E4990D8-7280-4D84-901A-ADC1F3851C41}" presName="aSpace2" presStyleCnt="0"/>
      <dgm:spPr/>
    </dgm:pt>
    <dgm:pt modelId="{E165F927-0136-4B99-B3C8-61A51E69C319}" type="pres">
      <dgm:prSet presAssocID="{95E8BA2F-4D25-4CD0-9B7D-E78A1021A982}" presName="childNode" presStyleLbl="node1" presStyleIdx="1" presStyleCnt="10" custScaleX="113131">
        <dgm:presLayoutVars>
          <dgm:bulletEnabled val="1"/>
        </dgm:presLayoutVars>
      </dgm:prSet>
      <dgm:spPr/>
    </dgm:pt>
    <dgm:pt modelId="{475A754A-9B6F-47AE-A74B-31432B3444FF}" type="pres">
      <dgm:prSet presAssocID="{95E8BA2F-4D25-4CD0-9B7D-E78A1021A982}" presName="aSpace2" presStyleCnt="0"/>
      <dgm:spPr/>
    </dgm:pt>
    <dgm:pt modelId="{1B42BC66-8F6C-45C7-BB68-FCD79E6B7084}" type="pres">
      <dgm:prSet presAssocID="{A4A32958-DD5C-4FA0-B221-89D1147E11A5}" presName="childNode" presStyleLbl="node1" presStyleIdx="2" presStyleCnt="10" custScaleX="114001">
        <dgm:presLayoutVars>
          <dgm:bulletEnabled val="1"/>
        </dgm:presLayoutVars>
      </dgm:prSet>
      <dgm:spPr/>
    </dgm:pt>
    <dgm:pt modelId="{A875C853-AAE0-463D-AE59-87B6EEEC64CE}" type="pres">
      <dgm:prSet presAssocID="{A4A32958-DD5C-4FA0-B221-89D1147E11A5}" presName="aSpace2" presStyleCnt="0"/>
      <dgm:spPr/>
    </dgm:pt>
    <dgm:pt modelId="{1F269BE2-E12D-4450-B997-6EB19D574431}" type="pres">
      <dgm:prSet presAssocID="{CB2CFEA8-68D2-4F71-B33B-26267943DDF3}" presName="childNode" presStyleLbl="node1" presStyleIdx="3" presStyleCnt="10" custScaleX="115741">
        <dgm:presLayoutVars>
          <dgm:bulletEnabled val="1"/>
        </dgm:presLayoutVars>
      </dgm:prSet>
      <dgm:spPr/>
    </dgm:pt>
    <dgm:pt modelId="{B54205A5-CDB7-4204-A773-100ED3F634DF}" type="pres">
      <dgm:prSet presAssocID="{CB2CFEA8-68D2-4F71-B33B-26267943DDF3}" presName="aSpace2" presStyleCnt="0"/>
      <dgm:spPr/>
    </dgm:pt>
    <dgm:pt modelId="{D43C2436-BCCC-450A-81A0-29E00C7FA9A1}" type="pres">
      <dgm:prSet presAssocID="{4A87F76B-C313-42B5-8964-BD5CAE589102}" presName="childNode" presStyleLbl="node1" presStyleIdx="4" presStyleCnt="10" custScaleX="115741">
        <dgm:presLayoutVars>
          <dgm:bulletEnabled val="1"/>
        </dgm:presLayoutVars>
      </dgm:prSet>
      <dgm:spPr/>
    </dgm:pt>
    <dgm:pt modelId="{8C14D8BE-DC85-4E76-BF94-E5C4BE7A992D}" type="pres">
      <dgm:prSet presAssocID="{675F1CC3-9B21-4DF6-BDCB-461BAE8CC624}" presName="aSpace" presStyleCnt="0"/>
      <dgm:spPr/>
    </dgm:pt>
    <dgm:pt modelId="{37233D09-C8F0-4D58-A25C-389BCE604278}" type="pres">
      <dgm:prSet presAssocID="{391647BD-E550-49FE-9FB2-45585277A75E}" presName="compNode" presStyleCnt="0"/>
      <dgm:spPr/>
    </dgm:pt>
    <dgm:pt modelId="{6AECCAB8-E52C-47A3-BE07-6160B79436AD}" type="pres">
      <dgm:prSet presAssocID="{391647BD-E550-49FE-9FB2-45585277A75E}" presName="aNode" presStyleLbl="bgShp" presStyleIdx="1" presStyleCnt="2" custLinFactNeighborX="-578" custLinFactNeighborY="-7292"/>
      <dgm:spPr/>
    </dgm:pt>
    <dgm:pt modelId="{ACE966F3-03A4-4782-98E8-1A41010330F1}" type="pres">
      <dgm:prSet presAssocID="{391647BD-E550-49FE-9FB2-45585277A75E}" presName="textNode" presStyleLbl="bgShp" presStyleIdx="1" presStyleCnt="2"/>
      <dgm:spPr/>
    </dgm:pt>
    <dgm:pt modelId="{59BCB72B-0DBA-4104-A8DA-0FF3652FC931}" type="pres">
      <dgm:prSet presAssocID="{391647BD-E550-49FE-9FB2-45585277A75E}" presName="compChildNode" presStyleCnt="0"/>
      <dgm:spPr/>
    </dgm:pt>
    <dgm:pt modelId="{189918A2-08A7-4595-901C-F4A892F91245}" type="pres">
      <dgm:prSet presAssocID="{391647BD-E550-49FE-9FB2-45585277A75E}" presName="theInnerList" presStyleCnt="0"/>
      <dgm:spPr/>
    </dgm:pt>
    <dgm:pt modelId="{C6CF7E26-1760-423C-B0F1-A05301B0EB60}" type="pres">
      <dgm:prSet presAssocID="{291A1431-AA03-4470-983F-5C5B7F6FC412}" presName="childNode" presStyleLbl="node1" presStyleIdx="5" presStyleCnt="10">
        <dgm:presLayoutVars>
          <dgm:bulletEnabled val="1"/>
        </dgm:presLayoutVars>
      </dgm:prSet>
      <dgm:spPr/>
    </dgm:pt>
    <dgm:pt modelId="{2E49A02F-75DA-4634-BD8C-9FF69C3740CD}" type="pres">
      <dgm:prSet presAssocID="{291A1431-AA03-4470-983F-5C5B7F6FC412}" presName="aSpace2" presStyleCnt="0"/>
      <dgm:spPr/>
    </dgm:pt>
    <dgm:pt modelId="{740680B8-59DD-46CC-B3A1-2E8B456E5CDA}" type="pres">
      <dgm:prSet presAssocID="{036B9467-81EE-42F3-B32A-9C2D4BBC2562}" presName="childNode" presStyleLbl="node1" presStyleIdx="6" presStyleCnt="10">
        <dgm:presLayoutVars>
          <dgm:bulletEnabled val="1"/>
        </dgm:presLayoutVars>
      </dgm:prSet>
      <dgm:spPr/>
    </dgm:pt>
    <dgm:pt modelId="{CEB7A1D0-4D02-496A-A57C-4B2E626E55D7}" type="pres">
      <dgm:prSet presAssocID="{036B9467-81EE-42F3-B32A-9C2D4BBC2562}" presName="aSpace2" presStyleCnt="0"/>
      <dgm:spPr/>
    </dgm:pt>
    <dgm:pt modelId="{7F7782D1-9AFD-45A0-9747-06A059D30244}" type="pres">
      <dgm:prSet presAssocID="{2547307B-8700-4FC6-9382-F7D623911EA3}" presName="childNode" presStyleLbl="node1" presStyleIdx="7" presStyleCnt="10">
        <dgm:presLayoutVars>
          <dgm:bulletEnabled val="1"/>
        </dgm:presLayoutVars>
      </dgm:prSet>
      <dgm:spPr/>
    </dgm:pt>
    <dgm:pt modelId="{7D9700D5-2A73-4FED-A784-F7B74473897A}" type="pres">
      <dgm:prSet presAssocID="{2547307B-8700-4FC6-9382-F7D623911EA3}" presName="aSpace2" presStyleCnt="0"/>
      <dgm:spPr/>
    </dgm:pt>
    <dgm:pt modelId="{01AF0740-EF80-4548-864B-3725300A3584}" type="pres">
      <dgm:prSet presAssocID="{F380CCE0-F5BF-44D7-932C-68E1844D0AAD}" presName="childNode" presStyleLbl="node1" presStyleIdx="8" presStyleCnt="10">
        <dgm:presLayoutVars>
          <dgm:bulletEnabled val="1"/>
        </dgm:presLayoutVars>
      </dgm:prSet>
      <dgm:spPr/>
    </dgm:pt>
    <dgm:pt modelId="{7B4CD9F3-19B8-45FF-B52C-5960D4C74C1C}" type="pres">
      <dgm:prSet presAssocID="{F380CCE0-F5BF-44D7-932C-68E1844D0AAD}" presName="aSpace2" presStyleCnt="0"/>
      <dgm:spPr/>
    </dgm:pt>
    <dgm:pt modelId="{29D3943D-7DFF-4F11-BC51-BA0DBA50A4DC}" type="pres">
      <dgm:prSet presAssocID="{54444C83-9FEE-4DE8-A7BD-8B10757AC708}" presName="childNode" presStyleLbl="node1" presStyleIdx="9" presStyleCnt="10">
        <dgm:presLayoutVars>
          <dgm:bulletEnabled val="1"/>
        </dgm:presLayoutVars>
      </dgm:prSet>
      <dgm:spPr/>
    </dgm:pt>
  </dgm:ptLst>
  <dgm:cxnLst>
    <dgm:cxn modelId="{94D2581B-4D23-4D56-AA78-C5FDF77BAE57}" srcId="{A23C477D-6EE9-4E71-95BC-8DB411E75C0A}" destId="{675F1CC3-9B21-4DF6-BDCB-461BAE8CC624}" srcOrd="0" destOrd="0" parTransId="{A9E76647-1EF1-4674-B80A-388962D5CD68}" sibTransId="{AFA94B2E-E716-4AB7-80A4-0F504D9B791D}"/>
    <dgm:cxn modelId="{82CCB822-DE60-4062-8399-4FE812B735D9}" type="presOf" srcId="{F380CCE0-F5BF-44D7-932C-68E1844D0AAD}" destId="{01AF0740-EF80-4548-864B-3725300A3584}" srcOrd="0" destOrd="0" presId="urn:microsoft.com/office/officeart/2005/8/layout/lProcess2"/>
    <dgm:cxn modelId="{9C798123-B32F-4B59-ABE3-4D6D3BDF0020}" srcId="{675F1CC3-9B21-4DF6-BDCB-461BAE8CC624}" destId="{CB2CFEA8-68D2-4F71-B33B-26267943DDF3}" srcOrd="3" destOrd="0" parTransId="{F63F1EB0-DC5B-4281-A786-2D75ADFDE5C4}" sibTransId="{7FA05B14-2D59-486B-ABB6-F4CB54A11FCD}"/>
    <dgm:cxn modelId="{2666EE28-FF6F-4153-B9B4-F1E9C36F3849}" type="presOf" srcId="{391647BD-E550-49FE-9FB2-45585277A75E}" destId="{ACE966F3-03A4-4782-98E8-1A41010330F1}" srcOrd="1" destOrd="0" presId="urn:microsoft.com/office/officeart/2005/8/layout/lProcess2"/>
    <dgm:cxn modelId="{377C432A-1E6B-444C-9020-5F03C1451A1A}" srcId="{391647BD-E550-49FE-9FB2-45585277A75E}" destId="{2547307B-8700-4FC6-9382-F7D623911EA3}" srcOrd="2" destOrd="0" parTransId="{39AB701A-7643-4C20-B03D-359D8D452928}" sibTransId="{D5EE7607-6857-412D-A2DE-1EFE4B36FDC2}"/>
    <dgm:cxn modelId="{C489D32A-1316-43F1-9159-4A4C573D554D}" srcId="{391647BD-E550-49FE-9FB2-45585277A75E}" destId="{F380CCE0-F5BF-44D7-932C-68E1844D0AAD}" srcOrd="3" destOrd="0" parTransId="{44306A99-5CB8-4C0E-959E-BE5AD2B045B4}" sibTransId="{C5F5990C-B0B4-45EE-A9FD-4AE822FBB780}"/>
    <dgm:cxn modelId="{58C2F336-4BB0-4F10-9CF4-EDBE9A85DC2F}" type="presOf" srcId="{CB2CFEA8-68D2-4F71-B33B-26267943DDF3}" destId="{1F269BE2-E12D-4450-B997-6EB19D574431}" srcOrd="0" destOrd="0" presId="urn:microsoft.com/office/officeart/2005/8/layout/lProcess2"/>
    <dgm:cxn modelId="{1BE17560-7B7D-471E-A94D-3B1ED22A05AF}" srcId="{675F1CC3-9B21-4DF6-BDCB-461BAE8CC624}" destId="{A4A32958-DD5C-4FA0-B221-89D1147E11A5}" srcOrd="2" destOrd="0" parTransId="{98BB9E36-C37A-4EFE-A9F3-983C786179C7}" sibTransId="{6BC533EA-B35A-4FEF-85F0-AA1AC9852DF3}"/>
    <dgm:cxn modelId="{346C7066-141E-4603-BC2C-7DD532308283}" type="presOf" srcId="{675F1CC3-9B21-4DF6-BDCB-461BAE8CC624}" destId="{2E053567-7D03-48D0-BFC6-CBD7DCD93627}" srcOrd="1" destOrd="0" presId="urn:microsoft.com/office/officeart/2005/8/layout/lProcess2"/>
    <dgm:cxn modelId="{5BDE4B67-DFF5-4DA7-B5DE-121D6531EFBC}" type="presOf" srcId="{675F1CC3-9B21-4DF6-BDCB-461BAE8CC624}" destId="{C5D606B2-7FFD-4282-A0B6-8943A9C9A192}" srcOrd="0" destOrd="0" presId="urn:microsoft.com/office/officeart/2005/8/layout/lProcess2"/>
    <dgm:cxn modelId="{63DA0D55-E822-4251-B8EA-9787992301C2}" srcId="{A23C477D-6EE9-4E71-95BC-8DB411E75C0A}" destId="{391647BD-E550-49FE-9FB2-45585277A75E}" srcOrd="1" destOrd="0" parTransId="{4FB68219-DBF5-4007-B2F4-DAA1AEFEB7DA}" sibTransId="{B9D73017-CA16-42AE-9029-6CD63BB1C737}"/>
    <dgm:cxn modelId="{94741C55-BF63-4B91-8774-60E0E9CAF19E}" type="presOf" srcId="{A23C477D-6EE9-4E71-95BC-8DB411E75C0A}" destId="{B4ABE584-A4BF-466B-963E-E666B7D0D824}" srcOrd="0" destOrd="0" presId="urn:microsoft.com/office/officeart/2005/8/layout/lProcess2"/>
    <dgm:cxn modelId="{ECE42F75-0590-4A20-BFEE-8877366CC3CF}" type="presOf" srcId="{95E8BA2F-4D25-4CD0-9B7D-E78A1021A982}" destId="{E165F927-0136-4B99-B3C8-61A51E69C319}" srcOrd="0" destOrd="0" presId="urn:microsoft.com/office/officeart/2005/8/layout/lProcess2"/>
    <dgm:cxn modelId="{414BC878-487A-4249-B778-5DBFFA440F69}" type="presOf" srcId="{4A87F76B-C313-42B5-8964-BD5CAE589102}" destId="{D43C2436-BCCC-450A-81A0-29E00C7FA9A1}" srcOrd="0" destOrd="0" presId="urn:microsoft.com/office/officeart/2005/8/layout/lProcess2"/>
    <dgm:cxn modelId="{5091718D-E626-48D5-ABC9-75F2F3BC97E5}" type="presOf" srcId="{391647BD-E550-49FE-9FB2-45585277A75E}" destId="{6AECCAB8-E52C-47A3-BE07-6160B79436AD}" srcOrd="0" destOrd="0" presId="urn:microsoft.com/office/officeart/2005/8/layout/lProcess2"/>
    <dgm:cxn modelId="{8D1F9591-1322-4E7E-9925-652D0283A29E}" type="presOf" srcId="{036B9467-81EE-42F3-B32A-9C2D4BBC2562}" destId="{740680B8-59DD-46CC-B3A1-2E8B456E5CDA}" srcOrd="0" destOrd="0" presId="urn:microsoft.com/office/officeart/2005/8/layout/lProcess2"/>
    <dgm:cxn modelId="{4DA35395-B6CB-4DFC-90CA-E28DE92250A1}" type="presOf" srcId="{2547307B-8700-4FC6-9382-F7D623911EA3}" destId="{7F7782D1-9AFD-45A0-9747-06A059D30244}" srcOrd="0" destOrd="0" presId="urn:microsoft.com/office/officeart/2005/8/layout/lProcess2"/>
    <dgm:cxn modelId="{98F92EB4-326C-4D79-B507-9483E081EA01}" srcId="{675F1CC3-9B21-4DF6-BDCB-461BAE8CC624}" destId="{95E8BA2F-4D25-4CD0-9B7D-E78A1021A982}" srcOrd="1" destOrd="0" parTransId="{D58656F2-1382-4B94-8AA5-63DC77DD91F8}" sibTransId="{50349F2D-B0D3-421A-8056-A738478A0AF8}"/>
    <dgm:cxn modelId="{413ABAB5-C919-4122-92A3-69ED9C55083D}" type="presOf" srcId="{2E4990D8-7280-4D84-901A-ADC1F3851C41}" destId="{0C8E56DF-324E-475F-A076-4EAA1ACDEA71}" srcOrd="0" destOrd="0" presId="urn:microsoft.com/office/officeart/2005/8/layout/lProcess2"/>
    <dgm:cxn modelId="{899DE6C2-A02C-4BEE-881A-2ECAEAD6B2BE}" type="presOf" srcId="{A4A32958-DD5C-4FA0-B221-89D1147E11A5}" destId="{1B42BC66-8F6C-45C7-BB68-FCD79E6B7084}" srcOrd="0" destOrd="0" presId="urn:microsoft.com/office/officeart/2005/8/layout/lProcess2"/>
    <dgm:cxn modelId="{3A7E32CB-F25E-4401-A8D5-A185EC0F8F1F}" type="presOf" srcId="{54444C83-9FEE-4DE8-A7BD-8B10757AC708}" destId="{29D3943D-7DFF-4F11-BC51-BA0DBA50A4DC}" srcOrd="0" destOrd="0" presId="urn:microsoft.com/office/officeart/2005/8/layout/lProcess2"/>
    <dgm:cxn modelId="{FB2303D6-F63E-4D94-91E2-39EAB47F264C}" srcId="{391647BD-E550-49FE-9FB2-45585277A75E}" destId="{291A1431-AA03-4470-983F-5C5B7F6FC412}" srcOrd="0" destOrd="0" parTransId="{FE0AF203-F9C8-4E87-BE88-6685827CE5B3}" sibTransId="{D3EC1721-B65F-4F88-8807-D2C74ED68857}"/>
    <dgm:cxn modelId="{121852DA-7269-4CA1-AA10-2E1199C50EAD}" srcId="{675F1CC3-9B21-4DF6-BDCB-461BAE8CC624}" destId="{2E4990D8-7280-4D84-901A-ADC1F3851C41}" srcOrd="0" destOrd="0" parTransId="{B44B2FAD-2531-4981-9A57-9766EF63AF61}" sibTransId="{95AAEE2C-600F-4DB6-BC17-5FA2C01A0DA7}"/>
    <dgm:cxn modelId="{7D48E1DF-A952-471B-B634-82C499540DC3}" type="presOf" srcId="{291A1431-AA03-4470-983F-5C5B7F6FC412}" destId="{C6CF7E26-1760-423C-B0F1-A05301B0EB60}" srcOrd="0" destOrd="0" presId="urn:microsoft.com/office/officeart/2005/8/layout/lProcess2"/>
    <dgm:cxn modelId="{51E0E7E6-4A62-446D-AA1D-29EB530305CE}" srcId="{391647BD-E550-49FE-9FB2-45585277A75E}" destId="{54444C83-9FEE-4DE8-A7BD-8B10757AC708}" srcOrd="4" destOrd="0" parTransId="{68CF09F3-ACDC-4382-B8B7-82CAFEF29437}" sibTransId="{1ABA0B42-2A00-4981-A8E8-B85C30267F4D}"/>
    <dgm:cxn modelId="{22F370ED-F62E-4449-8CBC-767B9F5CB1FD}" srcId="{675F1CC3-9B21-4DF6-BDCB-461BAE8CC624}" destId="{4A87F76B-C313-42B5-8964-BD5CAE589102}" srcOrd="4" destOrd="0" parTransId="{77E38457-F996-4261-A77A-C66274FBA3BD}" sibTransId="{07A091D6-7C63-48C7-8254-E77B4736C5B2}"/>
    <dgm:cxn modelId="{79561CF6-DF90-44A6-A49B-7F4F3475F062}" srcId="{391647BD-E550-49FE-9FB2-45585277A75E}" destId="{036B9467-81EE-42F3-B32A-9C2D4BBC2562}" srcOrd="1" destOrd="0" parTransId="{C95898B5-4B38-4F1A-B6BA-CBE10A9462A3}" sibTransId="{2F0FEF3C-5322-4651-B097-38239124FD1C}"/>
    <dgm:cxn modelId="{978451A4-F07C-4DC8-81AB-393202F991A5}" type="presParOf" srcId="{B4ABE584-A4BF-466B-963E-E666B7D0D824}" destId="{ED624E4B-EFA7-4340-8818-F4A8AE687884}" srcOrd="0" destOrd="0" presId="urn:microsoft.com/office/officeart/2005/8/layout/lProcess2"/>
    <dgm:cxn modelId="{ED561D5E-D832-4A4E-AFD1-4154E298A60B}" type="presParOf" srcId="{ED624E4B-EFA7-4340-8818-F4A8AE687884}" destId="{C5D606B2-7FFD-4282-A0B6-8943A9C9A192}" srcOrd="0" destOrd="0" presId="urn:microsoft.com/office/officeart/2005/8/layout/lProcess2"/>
    <dgm:cxn modelId="{4FE70EE6-4B65-432E-9A30-1C476C40E8B3}" type="presParOf" srcId="{ED624E4B-EFA7-4340-8818-F4A8AE687884}" destId="{2E053567-7D03-48D0-BFC6-CBD7DCD93627}" srcOrd="1" destOrd="0" presId="urn:microsoft.com/office/officeart/2005/8/layout/lProcess2"/>
    <dgm:cxn modelId="{6A385F3B-604B-4950-861C-A6EDB414BCC4}" type="presParOf" srcId="{ED624E4B-EFA7-4340-8818-F4A8AE687884}" destId="{83B93541-5A2D-4042-868B-C373BD7E35AE}" srcOrd="2" destOrd="0" presId="urn:microsoft.com/office/officeart/2005/8/layout/lProcess2"/>
    <dgm:cxn modelId="{6584E4C8-EF1D-4AD5-BFC2-88B8839A8E71}" type="presParOf" srcId="{83B93541-5A2D-4042-868B-C373BD7E35AE}" destId="{2D5B466A-E07A-48B4-A513-A59CDAFC087D}" srcOrd="0" destOrd="0" presId="urn:microsoft.com/office/officeart/2005/8/layout/lProcess2"/>
    <dgm:cxn modelId="{D9296D2C-B6E9-4439-8F2C-F0DCEF0D2F85}" type="presParOf" srcId="{2D5B466A-E07A-48B4-A513-A59CDAFC087D}" destId="{0C8E56DF-324E-475F-A076-4EAA1ACDEA71}" srcOrd="0" destOrd="0" presId="urn:microsoft.com/office/officeart/2005/8/layout/lProcess2"/>
    <dgm:cxn modelId="{B12C197A-7094-4951-80DC-49DD7B7CFB6C}" type="presParOf" srcId="{2D5B466A-E07A-48B4-A513-A59CDAFC087D}" destId="{6CB879D6-7A80-4EDA-87D8-8B7D24BD05A8}" srcOrd="1" destOrd="0" presId="urn:microsoft.com/office/officeart/2005/8/layout/lProcess2"/>
    <dgm:cxn modelId="{ED91104E-0CE8-4672-986B-A5227BA72CB3}" type="presParOf" srcId="{2D5B466A-E07A-48B4-A513-A59CDAFC087D}" destId="{E165F927-0136-4B99-B3C8-61A51E69C319}" srcOrd="2" destOrd="0" presId="urn:microsoft.com/office/officeart/2005/8/layout/lProcess2"/>
    <dgm:cxn modelId="{7F93040C-B8BB-4E9C-BF0B-4E05ECA8D929}" type="presParOf" srcId="{2D5B466A-E07A-48B4-A513-A59CDAFC087D}" destId="{475A754A-9B6F-47AE-A74B-31432B3444FF}" srcOrd="3" destOrd="0" presId="urn:microsoft.com/office/officeart/2005/8/layout/lProcess2"/>
    <dgm:cxn modelId="{1E7BE05C-3A45-401C-A1B1-B5B89C0CB764}" type="presParOf" srcId="{2D5B466A-E07A-48B4-A513-A59CDAFC087D}" destId="{1B42BC66-8F6C-45C7-BB68-FCD79E6B7084}" srcOrd="4" destOrd="0" presId="urn:microsoft.com/office/officeart/2005/8/layout/lProcess2"/>
    <dgm:cxn modelId="{306E8290-45A9-4AD2-A567-0D52107746ED}" type="presParOf" srcId="{2D5B466A-E07A-48B4-A513-A59CDAFC087D}" destId="{A875C853-AAE0-463D-AE59-87B6EEEC64CE}" srcOrd="5" destOrd="0" presId="urn:microsoft.com/office/officeart/2005/8/layout/lProcess2"/>
    <dgm:cxn modelId="{A6BD39A3-D530-4EA6-8B46-84EF62116EB2}" type="presParOf" srcId="{2D5B466A-E07A-48B4-A513-A59CDAFC087D}" destId="{1F269BE2-E12D-4450-B997-6EB19D574431}" srcOrd="6" destOrd="0" presId="urn:microsoft.com/office/officeart/2005/8/layout/lProcess2"/>
    <dgm:cxn modelId="{D0AA9C87-25E8-403E-B7EC-49C886698B66}" type="presParOf" srcId="{2D5B466A-E07A-48B4-A513-A59CDAFC087D}" destId="{B54205A5-CDB7-4204-A773-100ED3F634DF}" srcOrd="7" destOrd="0" presId="urn:microsoft.com/office/officeart/2005/8/layout/lProcess2"/>
    <dgm:cxn modelId="{1F5CCAC2-E159-44EE-A3D8-8533AC8772B6}" type="presParOf" srcId="{2D5B466A-E07A-48B4-A513-A59CDAFC087D}" destId="{D43C2436-BCCC-450A-81A0-29E00C7FA9A1}" srcOrd="8" destOrd="0" presId="urn:microsoft.com/office/officeart/2005/8/layout/lProcess2"/>
    <dgm:cxn modelId="{0EA96B8D-5C67-4694-BF6B-7B9C73D86CD5}" type="presParOf" srcId="{B4ABE584-A4BF-466B-963E-E666B7D0D824}" destId="{8C14D8BE-DC85-4E76-BF94-E5C4BE7A992D}" srcOrd="1" destOrd="0" presId="urn:microsoft.com/office/officeart/2005/8/layout/lProcess2"/>
    <dgm:cxn modelId="{6C114ADE-64B5-4FCC-8364-2F5AE1AB9593}" type="presParOf" srcId="{B4ABE584-A4BF-466B-963E-E666B7D0D824}" destId="{37233D09-C8F0-4D58-A25C-389BCE604278}" srcOrd="2" destOrd="0" presId="urn:microsoft.com/office/officeart/2005/8/layout/lProcess2"/>
    <dgm:cxn modelId="{4A2E4676-D04C-4E20-AF2C-33AD88399BFB}" type="presParOf" srcId="{37233D09-C8F0-4D58-A25C-389BCE604278}" destId="{6AECCAB8-E52C-47A3-BE07-6160B79436AD}" srcOrd="0" destOrd="0" presId="urn:microsoft.com/office/officeart/2005/8/layout/lProcess2"/>
    <dgm:cxn modelId="{F30713E8-3B38-4E45-A27B-9358946FEDEA}" type="presParOf" srcId="{37233D09-C8F0-4D58-A25C-389BCE604278}" destId="{ACE966F3-03A4-4782-98E8-1A41010330F1}" srcOrd="1" destOrd="0" presId="urn:microsoft.com/office/officeart/2005/8/layout/lProcess2"/>
    <dgm:cxn modelId="{648477D5-EA5B-495B-9500-6A538C656A6B}" type="presParOf" srcId="{37233D09-C8F0-4D58-A25C-389BCE604278}" destId="{59BCB72B-0DBA-4104-A8DA-0FF3652FC931}" srcOrd="2" destOrd="0" presId="urn:microsoft.com/office/officeart/2005/8/layout/lProcess2"/>
    <dgm:cxn modelId="{F583A511-D083-4540-A227-58A02D8AF8A8}" type="presParOf" srcId="{59BCB72B-0DBA-4104-A8DA-0FF3652FC931}" destId="{189918A2-08A7-4595-901C-F4A892F91245}" srcOrd="0" destOrd="0" presId="urn:microsoft.com/office/officeart/2005/8/layout/lProcess2"/>
    <dgm:cxn modelId="{439913C0-E354-4E6F-B406-0330A8686A74}" type="presParOf" srcId="{189918A2-08A7-4595-901C-F4A892F91245}" destId="{C6CF7E26-1760-423C-B0F1-A05301B0EB60}" srcOrd="0" destOrd="0" presId="urn:microsoft.com/office/officeart/2005/8/layout/lProcess2"/>
    <dgm:cxn modelId="{1534BE33-622C-4545-87FB-7FDF91181C6F}" type="presParOf" srcId="{189918A2-08A7-4595-901C-F4A892F91245}" destId="{2E49A02F-75DA-4634-BD8C-9FF69C3740CD}" srcOrd="1" destOrd="0" presId="urn:microsoft.com/office/officeart/2005/8/layout/lProcess2"/>
    <dgm:cxn modelId="{5D13D576-5727-4C15-8E8A-98E8378E56B8}" type="presParOf" srcId="{189918A2-08A7-4595-901C-F4A892F91245}" destId="{740680B8-59DD-46CC-B3A1-2E8B456E5CDA}" srcOrd="2" destOrd="0" presId="urn:microsoft.com/office/officeart/2005/8/layout/lProcess2"/>
    <dgm:cxn modelId="{3DBA8F36-D0A3-4BBE-B448-540E0F5622A3}" type="presParOf" srcId="{189918A2-08A7-4595-901C-F4A892F91245}" destId="{CEB7A1D0-4D02-496A-A57C-4B2E626E55D7}" srcOrd="3" destOrd="0" presId="urn:microsoft.com/office/officeart/2005/8/layout/lProcess2"/>
    <dgm:cxn modelId="{11375CC4-B21E-4644-B332-0E6666A02DCB}" type="presParOf" srcId="{189918A2-08A7-4595-901C-F4A892F91245}" destId="{7F7782D1-9AFD-45A0-9747-06A059D30244}" srcOrd="4" destOrd="0" presId="urn:microsoft.com/office/officeart/2005/8/layout/lProcess2"/>
    <dgm:cxn modelId="{9A6E9C4A-18FE-45DD-8B78-7D2B6EE81A83}" type="presParOf" srcId="{189918A2-08A7-4595-901C-F4A892F91245}" destId="{7D9700D5-2A73-4FED-A784-F7B74473897A}" srcOrd="5" destOrd="0" presId="urn:microsoft.com/office/officeart/2005/8/layout/lProcess2"/>
    <dgm:cxn modelId="{8BEBC5C2-DBD5-43DA-92CD-EE97F4763329}" type="presParOf" srcId="{189918A2-08A7-4595-901C-F4A892F91245}" destId="{01AF0740-EF80-4548-864B-3725300A3584}" srcOrd="6" destOrd="0" presId="urn:microsoft.com/office/officeart/2005/8/layout/lProcess2"/>
    <dgm:cxn modelId="{238C75A7-F5DA-4B8F-A613-E4A1303BBEBA}" type="presParOf" srcId="{189918A2-08A7-4595-901C-F4A892F91245}" destId="{7B4CD9F3-19B8-45FF-B52C-5960D4C74C1C}" srcOrd="7" destOrd="0" presId="urn:microsoft.com/office/officeart/2005/8/layout/lProcess2"/>
    <dgm:cxn modelId="{DC47B188-E687-4B24-9EF7-2EAA201A035A}" type="presParOf" srcId="{189918A2-08A7-4595-901C-F4A892F91245}" destId="{29D3943D-7DFF-4F11-BC51-BA0DBA50A4DC}" srcOrd="8"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4C5124-1F81-44F3-8256-5714B7DE8C03}" type="doc">
      <dgm:prSet loTypeId="urn:microsoft.com/office/officeart/2009/layout/CircleArrowProcess" loCatId="process" qsTypeId="urn:microsoft.com/office/officeart/2005/8/quickstyle/simple3" qsCatId="simple" csTypeId="urn:microsoft.com/office/officeart/2005/8/colors/accent1_2" csCatId="accent1" phldr="1"/>
      <dgm:spPr/>
      <dgm:t>
        <a:bodyPr/>
        <a:lstStyle/>
        <a:p>
          <a:endParaRPr lang="ru-RU"/>
        </a:p>
      </dgm:t>
    </dgm:pt>
    <dgm:pt modelId="{50F64CB5-B64A-4E31-B2D9-D48AA37B2E01}">
      <dgm:prSet phldrT="[Текст]"/>
      <dgm:spPr/>
      <dgm:t>
        <a:bodyPr/>
        <a:lstStyle/>
        <a:p>
          <a:r>
            <a:rPr lang="ru-RU" dirty="0">
              <a:latin typeface="Times New Roman" panose="02020603050405020304" pitchFamily="18" charset="0"/>
              <a:cs typeface="Times New Roman" panose="02020603050405020304" pitchFamily="18" charset="0"/>
            </a:rPr>
            <a:t>КБШ ЖД</a:t>
          </a:r>
        </a:p>
      </dgm:t>
    </dgm:pt>
    <dgm:pt modelId="{C20FD7CD-E368-4839-A9EE-F5DDD96DD416}" type="parTrans" cxnId="{B70E7302-12FE-4273-9E7F-B8AD048DCCFC}">
      <dgm:prSet/>
      <dgm:spPr/>
      <dgm:t>
        <a:bodyPr/>
        <a:lstStyle/>
        <a:p>
          <a:endParaRPr lang="ru-RU"/>
        </a:p>
      </dgm:t>
    </dgm:pt>
    <dgm:pt modelId="{A6DF9A4A-5523-45AE-8282-2D051D4F1725}" type="sibTrans" cxnId="{B70E7302-12FE-4273-9E7F-B8AD048DCCFC}">
      <dgm:prSet/>
      <dgm:spPr/>
      <dgm:t>
        <a:bodyPr/>
        <a:lstStyle/>
        <a:p>
          <a:endParaRPr lang="ru-RU"/>
        </a:p>
      </dgm:t>
    </dgm:pt>
    <dgm:pt modelId="{FC02D335-8045-4AB7-A98B-12AB2E983838}">
      <dgm:prSet phldrT="[Текст]" custT="1"/>
      <dgm:spPr/>
      <dgm:t>
        <a:bodyPr/>
        <a:lstStyle/>
        <a:p>
          <a:r>
            <a:rPr lang="ru-RU" sz="1400" dirty="0">
              <a:latin typeface="Times New Roman" panose="02020603050405020304" pitchFamily="18" charset="0"/>
              <a:cs typeface="Times New Roman" panose="02020603050405020304" pitchFamily="18" charset="0"/>
            </a:rPr>
            <a:t>Дирекция инфраструктуры</a:t>
          </a:r>
        </a:p>
      </dgm:t>
    </dgm:pt>
    <dgm:pt modelId="{82AD0D2A-82F7-48CA-B38B-D76293EFE371}" type="parTrans" cxnId="{7249511D-E4D1-4A5B-8322-5FDA16025D42}">
      <dgm:prSet/>
      <dgm:spPr/>
      <dgm:t>
        <a:bodyPr/>
        <a:lstStyle/>
        <a:p>
          <a:endParaRPr lang="ru-RU"/>
        </a:p>
      </dgm:t>
    </dgm:pt>
    <dgm:pt modelId="{00F13264-8BBB-4DCC-B57A-DC3DC454A8A0}" type="sibTrans" cxnId="{7249511D-E4D1-4A5B-8322-5FDA16025D42}">
      <dgm:prSet/>
      <dgm:spPr/>
      <dgm:t>
        <a:bodyPr/>
        <a:lstStyle/>
        <a:p>
          <a:endParaRPr lang="ru-RU"/>
        </a:p>
      </dgm:t>
    </dgm:pt>
    <dgm:pt modelId="{ACC3D6F4-8C64-4F82-B130-CF966EEA48A1}">
      <dgm:prSet phldrT="[Текст]" custT="1"/>
      <dgm:spPr/>
      <dgm:t>
        <a:bodyPr/>
        <a:lstStyle/>
        <a:p>
          <a:r>
            <a:rPr lang="ru-RU" sz="1200" dirty="0">
              <a:latin typeface="Times New Roman" panose="02020603050405020304" pitchFamily="18" charset="0"/>
              <a:cs typeface="Times New Roman" panose="02020603050405020304" pitchFamily="18" charset="0"/>
            </a:rPr>
            <a:t>Дистанции пути (21 шт.), дистанция инфраструктуры (1 шт.)</a:t>
          </a:r>
        </a:p>
      </dgm:t>
    </dgm:pt>
    <dgm:pt modelId="{F4F4C836-EC9F-43C9-AC1B-C36A31AFFB5F}" type="parTrans" cxnId="{E33012DB-6553-456B-AD6F-1E25A230D28F}">
      <dgm:prSet/>
      <dgm:spPr/>
      <dgm:t>
        <a:bodyPr/>
        <a:lstStyle/>
        <a:p>
          <a:endParaRPr lang="ru-RU"/>
        </a:p>
      </dgm:t>
    </dgm:pt>
    <dgm:pt modelId="{F71E0577-16D2-47CA-98C1-8E37CBBB8856}" type="sibTrans" cxnId="{E33012DB-6553-456B-AD6F-1E25A230D28F}">
      <dgm:prSet/>
      <dgm:spPr/>
      <dgm:t>
        <a:bodyPr/>
        <a:lstStyle/>
        <a:p>
          <a:endParaRPr lang="ru-RU"/>
        </a:p>
      </dgm:t>
    </dgm:pt>
    <dgm:pt modelId="{30E399EF-BDEA-439E-87A7-E509CFD9A7CF}" type="pres">
      <dgm:prSet presAssocID="{8A4C5124-1F81-44F3-8256-5714B7DE8C03}" presName="Name0" presStyleCnt="0">
        <dgm:presLayoutVars>
          <dgm:chMax val="7"/>
          <dgm:chPref val="7"/>
          <dgm:dir/>
          <dgm:animLvl val="lvl"/>
        </dgm:presLayoutVars>
      </dgm:prSet>
      <dgm:spPr/>
    </dgm:pt>
    <dgm:pt modelId="{3CAEA406-6A2A-4159-BDD7-E6577B812316}" type="pres">
      <dgm:prSet presAssocID="{50F64CB5-B64A-4E31-B2D9-D48AA37B2E01}" presName="Accent1" presStyleCnt="0"/>
      <dgm:spPr/>
    </dgm:pt>
    <dgm:pt modelId="{C412B25F-1F00-4981-A2A7-2D286049A4B7}" type="pres">
      <dgm:prSet presAssocID="{50F64CB5-B64A-4E31-B2D9-D48AA37B2E01}" presName="Accent" presStyleLbl="node1" presStyleIdx="0" presStyleCnt="3"/>
      <dgm:spPr/>
    </dgm:pt>
    <dgm:pt modelId="{30D2B4C3-BE07-4868-B6F0-1C3187046818}" type="pres">
      <dgm:prSet presAssocID="{50F64CB5-B64A-4E31-B2D9-D48AA37B2E01}" presName="Parent1" presStyleLbl="revTx" presStyleIdx="0" presStyleCnt="3" custLinFactNeighborX="-2020" custLinFactNeighborY="-8657">
        <dgm:presLayoutVars>
          <dgm:chMax val="1"/>
          <dgm:chPref val="1"/>
          <dgm:bulletEnabled val="1"/>
        </dgm:presLayoutVars>
      </dgm:prSet>
      <dgm:spPr/>
    </dgm:pt>
    <dgm:pt modelId="{DD3A9656-C538-4A8F-9423-C3E8631960C2}" type="pres">
      <dgm:prSet presAssocID="{FC02D335-8045-4AB7-A98B-12AB2E983838}" presName="Accent2" presStyleCnt="0"/>
      <dgm:spPr/>
    </dgm:pt>
    <dgm:pt modelId="{3093F56C-BB58-4871-BE55-3F266C123CB4}" type="pres">
      <dgm:prSet presAssocID="{FC02D335-8045-4AB7-A98B-12AB2E983838}" presName="Accent" presStyleLbl="node1" presStyleIdx="1" presStyleCnt="3"/>
      <dgm:spPr/>
    </dgm:pt>
    <dgm:pt modelId="{A1658618-EF4F-42CD-BFB6-8FCAF8CABDB8}" type="pres">
      <dgm:prSet presAssocID="{FC02D335-8045-4AB7-A98B-12AB2E983838}" presName="Parent2" presStyleLbl="revTx" presStyleIdx="1" presStyleCnt="3" custScaleX="140216" custScaleY="162083" custLinFactNeighborX="11485" custLinFactNeighborY="-21625">
        <dgm:presLayoutVars>
          <dgm:chMax val="1"/>
          <dgm:chPref val="1"/>
          <dgm:bulletEnabled val="1"/>
        </dgm:presLayoutVars>
      </dgm:prSet>
      <dgm:spPr/>
    </dgm:pt>
    <dgm:pt modelId="{EB8D08F5-2B53-4405-8027-7DAC66F08367}" type="pres">
      <dgm:prSet presAssocID="{ACC3D6F4-8C64-4F82-B130-CF966EEA48A1}" presName="Accent3" presStyleCnt="0"/>
      <dgm:spPr/>
    </dgm:pt>
    <dgm:pt modelId="{752ED192-4AB2-47E8-A258-44C528A5EA73}" type="pres">
      <dgm:prSet presAssocID="{ACC3D6F4-8C64-4F82-B130-CF966EEA48A1}" presName="Accent" presStyleLbl="node1" presStyleIdx="2" presStyleCnt="3"/>
      <dgm:spPr/>
    </dgm:pt>
    <dgm:pt modelId="{37A960C4-1F8C-4BA4-A0CA-2DA3102CA959}" type="pres">
      <dgm:prSet presAssocID="{ACC3D6F4-8C64-4F82-B130-CF966EEA48A1}" presName="Parent3" presStyleLbl="revTx" presStyleIdx="2" presStyleCnt="3">
        <dgm:presLayoutVars>
          <dgm:chMax val="1"/>
          <dgm:chPref val="1"/>
          <dgm:bulletEnabled val="1"/>
        </dgm:presLayoutVars>
      </dgm:prSet>
      <dgm:spPr/>
    </dgm:pt>
  </dgm:ptLst>
  <dgm:cxnLst>
    <dgm:cxn modelId="{B70E7302-12FE-4273-9E7F-B8AD048DCCFC}" srcId="{8A4C5124-1F81-44F3-8256-5714B7DE8C03}" destId="{50F64CB5-B64A-4E31-B2D9-D48AA37B2E01}" srcOrd="0" destOrd="0" parTransId="{C20FD7CD-E368-4839-A9EE-F5DDD96DD416}" sibTransId="{A6DF9A4A-5523-45AE-8282-2D051D4F1725}"/>
    <dgm:cxn modelId="{7249511D-E4D1-4A5B-8322-5FDA16025D42}" srcId="{8A4C5124-1F81-44F3-8256-5714B7DE8C03}" destId="{FC02D335-8045-4AB7-A98B-12AB2E983838}" srcOrd="1" destOrd="0" parTransId="{82AD0D2A-82F7-48CA-B38B-D76293EFE371}" sibTransId="{00F13264-8BBB-4DCC-B57A-DC3DC454A8A0}"/>
    <dgm:cxn modelId="{0DABEE35-5DC0-477B-B7A0-72A78373DA18}" type="presOf" srcId="{FC02D335-8045-4AB7-A98B-12AB2E983838}" destId="{A1658618-EF4F-42CD-BFB6-8FCAF8CABDB8}" srcOrd="0" destOrd="0" presId="urn:microsoft.com/office/officeart/2009/layout/CircleArrowProcess"/>
    <dgm:cxn modelId="{2E52895E-4C91-4A96-BA26-FB9ED9AE83EB}" type="presOf" srcId="{50F64CB5-B64A-4E31-B2D9-D48AA37B2E01}" destId="{30D2B4C3-BE07-4868-B6F0-1C3187046818}" srcOrd="0" destOrd="0" presId="urn:microsoft.com/office/officeart/2009/layout/CircleArrowProcess"/>
    <dgm:cxn modelId="{F8C4BECD-146A-487B-A949-D7D23374E52E}" type="presOf" srcId="{ACC3D6F4-8C64-4F82-B130-CF966EEA48A1}" destId="{37A960C4-1F8C-4BA4-A0CA-2DA3102CA959}" srcOrd="0" destOrd="0" presId="urn:microsoft.com/office/officeart/2009/layout/CircleArrowProcess"/>
    <dgm:cxn modelId="{E33012DB-6553-456B-AD6F-1E25A230D28F}" srcId="{8A4C5124-1F81-44F3-8256-5714B7DE8C03}" destId="{ACC3D6F4-8C64-4F82-B130-CF966EEA48A1}" srcOrd="2" destOrd="0" parTransId="{F4F4C836-EC9F-43C9-AC1B-C36A31AFFB5F}" sibTransId="{F71E0577-16D2-47CA-98C1-8E37CBBB8856}"/>
    <dgm:cxn modelId="{9F41C1E5-D254-4481-8FE6-979459846516}" type="presOf" srcId="{8A4C5124-1F81-44F3-8256-5714B7DE8C03}" destId="{30E399EF-BDEA-439E-87A7-E509CFD9A7CF}" srcOrd="0" destOrd="0" presId="urn:microsoft.com/office/officeart/2009/layout/CircleArrowProcess"/>
    <dgm:cxn modelId="{FDC3A55E-8451-4964-B11D-CF02870AE921}" type="presParOf" srcId="{30E399EF-BDEA-439E-87A7-E509CFD9A7CF}" destId="{3CAEA406-6A2A-4159-BDD7-E6577B812316}" srcOrd="0" destOrd="0" presId="urn:microsoft.com/office/officeart/2009/layout/CircleArrowProcess"/>
    <dgm:cxn modelId="{A735CB32-8FDE-43DA-B253-2A390D36BF45}" type="presParOf" srcId="{3CAEA406-6A2A-4159-BDD7-E6577B812316}" destId="{C412B25F-1F00-4981-A2A7-2D286049A4B7}" srcOrd="0" destOrd="0" presId="urn:microsoft.com/office/officeart/2009/layout/CircleArrowProcess"/>
    <dgm:cxn modelId="{B27CE2A8-F92A-4148-9509-6339A41CF7CB}" type="presParOf" srcId="{30E399EF-BDEA-439E-87A7-E509CFD9A7CF}" destId="{30D2B4C3-BE07-4868-B6F0-1C3187046818}" srcOrd="1" destOrd="0" presId="urn:microsoft.com/office/officeart/2009/layout/CircleArrowProcess"/>
    <dgm:cxn modelId="{78CC52E5-454E-42BE-B378-2B1C09BF9F45}" type="presParOf" srcId="{30E399EF-BDEA-439E-87A7-E509CFD9A7CF}" destId="{DD3A9656-C538-4A8F-9423-C3E8631960C2}" srcOrd="2" destOrd="0" presId="urn:microsoft.com/office/officeart/2009/layout/CircleArrowProcess"/>
    <dgm:cxn modelId="{1D5347B9-185A-4576-9873-E158D0A51C2B}" type="presParOf" srcId="{DD3A9656-C538-4A8F-9423-C3E8631960C2}" destId="{3093F56C-BB58-4871-BE55-3F266C123CB4}" srcOrd="0" destOrd="0" presId="urn:microsoft.com/office/officeart/2009/layout/CircleArrowProcess"/>
    <dgm:cxn modelId="{5AF60692-BC4F-4035-9A8A-9AD745606C32}" type="presParOf" srcId="{30E399EF-BDEA-439E-87A7-E509CFD9A7CF}" destId="{A1658618-EF4F-42CD-BFB6-8FCAF8CABDB8}" srcOrd="3" destOrd="0" presId="urn:microsoft.com/office/officeart/2009/layout/CircleArrowProcess"/>
    <dgm:cxn modelId="{E5B383FB-F1CB-46F5-9AA6-607B998FDA42}" type="presParOf" srcId="{30E399EF-BDEA-439E-87A7-E509CFD9A7CF}" destId="{EB8D08F5-2B53-4405-8027-7DAC66F08367}" srcOrd="4" destOrd="0" presId="urn:microsoft.com/office/officeart/2009/layout/CircleArrowProcess"/>
    <dgm:cxn modelId="{08B5F2CC-A0D8-45E6-BC56-69C8B96F8C78}" type="presParOf" srcId="{EB8D08F5-2B53-4405-8027-7DAC66F08367}" destId="{752ED192-4AB2-47E8-A258-44C528A5EA73}" srcOrd="0" destOrd="0" presId="urn:microsoft.com/office/officeart/2009/layout/CircleArrowProcess"/>
    <dgm:cxn modelId="{FA0DE331-1DA4-40F0-BD59-94214080BAC9}" type="presParOf" srcId="{30E399EF-BDEA-439E-87A7-E509CFD9A7CF}" destId="{37A960C4-1F8C-4BA4-A0CA-2DA3102CA959}" srcOrd="5" destOrd="0" presId="urn:microsoft.com/office/officeart/2009/layout/CircleArrow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8D208D-D900-4EC9-988D-E396829A05E0}" type="doc">
      <dgm:prSet loTypeId="urn:microsoft.com/office/officeart/2005/8/layout/funnel1" loCatId="relationship" qsTypeId="urn:microsoft.com/office/officeart/2005/8/quickstyle/simple4" qsCatId="simple" csTypeId="urn:microsoft.com/office/officeart/2005/8/colors/accent1_2" csCatId="accent1" phldr="1"/>
      <dgm:spPr/>
      <dgm:t>
        <a:bodyPr/>
        <a:lstStyle/>
        <a:p>
          <a:endParaRPr lang="ru-RU"/>
        </a:p>
      </dgm:t>
    </dgm:pt>
    <dgm:pt modelId="{3B4467D5-82C7-44A6-9C79-2961247C1068}">
      <dgm:prSet phldrT="[Текст]" custT="1"/>
      <dgm:spPr/>
      <dgm:t>
        <a:bodyPr/>
        <a:lstStyle/>
        <a:p>
          <a:r>
            <a:rPr lang="ru-RU" sz="1100" dirty="0"/>
            <a:t>1 дистанция инфраструктуры</a:t>
          </a:r>
        </a:p>
      </dgm:t>
    </dgm:pt>
    <dgm:pt modelId="{0869EF77-2F60-4779-B9C6-D756320958DC}" type="parTrans" cxnId="{A6C0606D-5403-4E58-BD85-BFB495677911}">
      <dgm:prSet/>
      <dgm:spPr/>
      <dgm:t>
        <a:bodyPr/>
        <a:lstStyle/>
        <a:p>
          <a:endParaRPr lang="ru-RU"/>
        </a:p>
      </dgm:t>
    </dgm:pt>
    <dgm:pt modelId="{81B838D9-505F-4697-8F9C-9FEA4CB0B992}" type="sibTrans" cxnId="{A6C0606D-5403-4E58-BD85-BFB495677911}">
      <dgm:prSet/>
      <dgm:spPr/>
      <dgm:t>
        <a:bodyPr/>
        <a:lstStyle/>
        <a:p>
          <a:endParaRPr lang="ru-RU"/>
        </a:p>
      </dgm:t>
    </dgm:pt>
    <dgm:pt modelId="{D47283BC-CCDB-448F-ABCF-70112D4517B5}">
      <dgm:prSet phldrT="[Текст]" custT="1"/>
      <dgm:spPr/>
      <dgm:t>
        <a:bodyPr/>
        <a:lstStyle/>
        <a:p>
          <a:r>
            <a:rPr lang="ru-RU" sz="1100" dirty="0"/>
            <a:t>21 дистанция пути</a:t>
          </a:r>
        </a:p>
      </dgm:t>
    </dgm:pt>
    <dgm:pt modelId="{1A5CCAFC-F99D-46A2-AB8F-79ADA9574157}" type="parTrans" cxnId="{819D778E-F278-4BDD-989B-B79C4BEAC023}">
      <dgm:prSet/>
      <dgm:spPr/>
      <dgm:t>
        <a:bodyPr/>
        <a:lstStyle/>
        <a:p>
          <a:endParaRPr lang="ru-RU"/>
        </a:p>
      </dgm:t>
    </dgm:pt>
    <dgm:pt modelId="{71CA005B-479B-43CC-9BE1-EA9DB3596125}" type="sibTrans" cxnId="{819D778E-F278-4BDD-989B-B79C4BEAC023}">
      <dgm:prSet/>
      <dgm:spPr/>
      <dgm:t>
        <a:bodyPr/>
        <a:lstStyle/>
        <a:p>
          <a:endParaRPr lang="ru-RU"/>
        </a:p>
      </dgm:t>
    </dgm:pt>
    <dgm:pt modelId="{64C7FAC4-4441-4904-8CB3-62A5DF2CEE3B}">
      <dgm:prSet phldrT="[Текст]"/>
      <dgm:spPr/>
      <dgm:t>
        <a:bodyPr/>
        <a:lstStyle/>
        <a:p>
          <a:r>
            <a:rPr lang="ru-RU" dirty="0"/>
            <a:t>Потребность в 27 </a:t>
          </a:r>
          <a:r>
            <a:rPr lang="ru-RU" dirty="0" err="1"/>
            <a:t>шт</a:t>
          </a:r>
          <a:r>
            <a:rPr lang="ru-RU" dirty="0"/>
            <a:t> на 1 дистанцию</a:t>
          </a:r>
        </a:p>
      </dgm:t>
    </dgm:pt>
    <dgm:pt modelId="{47DED0E3-8AC0-4E18-A394-AC0FB8C07C30}" type="parTrans" cxnId="{A76F0484-4F12-4259-AE3D-512DDE7673D8}">
      <dgm:prSet/>
      <dgm:spPr/>
      <dgm:t>
        <a:bodyPr/>
        <a:lstStyle/>
        <a:p>
          <a:endParaRPr lang="ru-RU"/>
        </a:p>
      </dgm:t>
    </dgm:pt>
    <dgm:pt modelId="{0FDC632C-3ECC-40DE-A044-A4AE74F4AAD1}" type="sibTrans" cxnId="{A76F0484-4F12-4259-AE3D-512DDE7673D8}">
      <dgm:prSet/>
      <dgm:spPr/>
      <dgm:t>
        <a:bodyPr/>
        <a:lstStyle/>
        <a:p>
          <a:endParaRPr lang="ru-RU"/>
        </a:p>
      </dgm:t>
    </dgm:pt>
    <dgm:pt modelId="{7D0A170A-CAEC-4A46-B8A9-80CE9076DDBC}">
      <dgm:prSet phldrT="[Текст]" custT="1"/>
      <dgm:spPr/>
      <dgm:t>
        <a:bodyPr/>
        <a:lstStyle/>
        <a:p>
          <a:r>
            <a:rPr lang="ru-RU" sz="2400" b="1" i="0" dirty="0"/>
            <a:t>≈</a:t>
          </a:r>
          <a:r>
            <a:rPr lang="ru-RU" sz="2000" b="1" i="0" dirty="0"/>
            <a:t>594 шт. для КБШ ЖД</a:t>
          </a:r>
          <a:endParaRPr lang="ru-RU" sz="2000" b="1" dirty="0"/>
        </a:p>
      </dgm:t>
    </dgm:pt>
    <dgm:pt modelId="{31297D22-4210-4836-95E4-EB454E00154A}" type="parTrans" cxnId="{439FCC7D-4DAE-45CC-8239-BEF772AD0204}">
      <dgm:prSet/>
      <dgm:spPr/>
      <dgm:t>
        <a:bodyPr/>
        <a:lstStyle/>
        <a:p>
          <a:endParaRPr lang="ru-RU"/>
        </a:p>
      </dgm:t>
    </dgm:pt>
    <dgm:pt modelId="{EF996084-A520-4F90-B728-7C5369ED437F}" type="sibTrans" cxnId="{439FCC7D-4DAE-45CC-8239-BEF772AD0204}">
      <dgm:prSet/>
      <dgm:spPr/>
      <dgm:t>
        <a:bodyPr/>
        <a:lstStyle/>
        <a:p>
          <a:endParaRPr lang="ru-RU"/>
        </a:p>
      </dgm:t>
    </dgm:pt>
    <dgm:pt modelId="{CA3BE370-5702-46A8-9011-8FC2029BC2C3}" type="pres">
      <dgm:prSet presAssocID="{5F8D208D-D900-4EC9-988D-E396829A05E0}" presName="Name0" presStyleCnt="0">
        <dgm:presLayoutVars>
          <dgm:chMax val="4"/>
          <dgm:resizeHandles val="exact"/>
        </dgm:presLayoutVars>
      </dgm:prSet>
      <dgm:spPr/>
    </dgm:pt>
    <dgm:pt modelId="{35C2A204-5C53-41C8-8785-5AE309FBC44F}" type="pres">
      <dgm:prSet presAssocID="{5F8D208D-D900-4EC9-988D-E396829A05E0}" presName="ellipse" presStyleLbl="trBgShp" presStyleIdx="0" presStyleCnt="1" custScaleX="99123" custScaleY="264808" custLinFactNeighborX="0" custLinFactNeighborY="-32661"/>
      <dgm:spPr/>
    </dgm:pt>
    <dgm:pt modelId="{7276913B-AB27-49D1-8307-FD674600E4C8}" type="pres">
      <dgm:prSet presAssocID="{5F8D208D-D900-4EC9-988D-E396829A05E0}" presName="arrow1" presStyleLbl="fgShp" presStyleIdx="0" presStyleCnt="1" custScaleX="131292" custScaleY="266690" custLinFactNeighborX="6085" custLinFactNeighborY="58412"/>
      <dgm:spPr/>
    </dgm:pt>
    <dgm:pt modelId="{F1B1D974-F452-4855-B8A8-CD2AD84A3C19}" type="pres">
      <dgm:prSet presAssocID="{5F8D208D-D900-4EC9-988D-E396829A05E0}" presName="rectangle" presStyleLbl="revTx" presStyleIdx="0" presStyleCnt="1" custScaleX="134155" custScaleY="195397" custLinFactY="36311" custLinFactNeighborX="2395" custLinFactNeighborY="100000">
        <dgm:presLayoutVars>
          <dgm:bulletEnabled val="1"/>
        </dgm:presLayoutVars>
      </dgm:prSet>
      <dgm:spPr/>
    </dgm:pt>
    <dgm:pt modelId="{EF0D3A2E-2257-4559-887A-9A44F1823E80}" type="pres">
      <dgm:prSet presAssocID="{D47283BC-CCDB-448F-ABCF-70112D4517B5}" presName="item1" presStyleLbl="node1" presStyleIdx="0" presStyleCnt="3" custScaleX="150886" custScaleY="147067" custLinFactNeighborX="-8310" custLinFactNeighborY="-31674">
        <dgm:presLayoutVars>
          <dgm:bulletEnabled val="1"/>
        </dgm:presLayoutVars>
      </dgm:prSet>
      <dgm:spPr/>
    </dgm:pt>
    <dgm:pt modelId="{E3B51859-418A-46A3-A725-DCAB67809BD1}" type="pres">
      <dgm:prSet presAssocID="{64C7FAC4-4441-4904-8CB3-62A5DF2CEE3B}" presName="item2" presStyleLbl="node1" presStyleIdx="1" presStyleCnt="3" custScaleX="147874" custScaleY="147896" custLinFactNeighborX="-26003" custLinFactNeighborY="-90312">
        <dgm:presLayoutVars>
          <dgm:bulletEnabled val="1"/>
        </dgm:presLayoutVars>
      </dgm:prSet>
      <dgm:spPr/>
    </dgm:pt>
    <dgm:pt modelId="{3120A379-3263-49C1-AEB9-F4D683B8D9F9}" type="pres">
      <dgm:prSet presAssocID="{7D0A170A-CAEC-4A46-B8A9-80CE9076DDBC}" presName="item3" presStyleLbl="node1" presStyleIdx="2" presStyleCnt="3" custScaleX="149287" custScaleY="148754" custLinFactNeighborX="49200" custLinFactNeighborY="-65824">
        <dgm:presLayoutVars>
          <dgm:bulletEnabled val="1"/>
        </dgm:presLayoutVars>
      </dgm:prSet>
      <dgm:spPr/>
    </dgm:pt>
    <dgm:pt modelId="{18FA692B-46D2-4564-AEB5-33FF42E704AA}" type="pres">
      <dgm:prSet presAssocID="{5F8D208D-D900-4EC9-988D-E396829A05E0}" presName="funnel" presStyleLbl="trAlignAcc1" presStyleIdx="0" presStyleCnt="1" custScaleX="125675" custScaleY="196696" custLinFactNeighborX="-299" custLinFactNeighborY="-8275"/>
      <dgm:spPr/>
    </dgm:pt>
  </dgm:ptLst>
  <dgm:cxnLst>
    <dgm:cxn modelId="{63D69A02-0BBF-46A9-8A46-8F6D13484ABE}" type="presOf" srcId="{5F8D208D-D900-4EC9-988D-E396829A05E0}" destId="{CA3BE370-5702-46A8-9011-8FC2029BC2C3}" srcOrd="0" destOrd="0" presId="urn:microsoft.com/office/officeart/2005/8/layout/funnel1"/>
    <dgm:cxn modelId="{27301D45-2950-4E59-90F4-C88C781ABCE1}" type="presOf" srcId="{64C7FAC4-4441-4904-8CB3-62A5DF2CEE3B}" destId="{EF0D3A2E-2257-4559-887A-9A44F1823E80}" srcOrd="0" destOrd="0" presId="urn:microsoft.com/office/officeart/2005/8/layout/funnel1"/>
    <dgm:cxn modelId="{1B2C0648-2004-4CCC-AB2D-C6533B1322E9}" type="presOf" srcId="{7D0A170A-CAEC-4A46-B8A9-80CE9076DDBC}" destId="{F1B1D974-F452-4855-B8A8-CD2AD84A3C19}" srcOrd="0" destOrd="0" presId="urn:microsoft.com/office/officeart/2005/8/layout/funnel1"/>
    <dgm:cxn modelId="{A6C0606D-5403-4E58-BD85-BFB495677911}" srcId="{5F8D208D-D900-4EC9-988D-E396829A05E0}" destId="{3B4467D5-82C7-44A6-9C79-2961247C1068}" srcOrd="0" destOrd="0" parTransId="{0869EF77-2F60-4779-B9C6-D756320958DC}" sibTransId="{81B838D9-505F-4697-8F9C-9FEA4CB0B992}"/>
    <dgm:cxn modelId="{D43A0651-6589-4002-9328-E40EC4125B62}" type="presOf" srcId="{3B4467D5-82C7-44A6-9C79-2961247C1068}" destId="{3120A379-3263-49C1-AEB9-F4D683B8D9F9}" srcOrd="0" destOrd="0" presId="urn:microsoft.com/office/officeart/2005/8/layout/funnel1"/>
    <dgm:cxn modelId="{439FCC7D-4DAE-45CC-8239-BEF772AD0204}" srcId="{5F8D208D-D900-4EC9-988D-E396829A05E0}" destId="{7D0A170A-CAEC-4A46-B8A9-80CE9076DDBC}" srcOrd="3" destOrd="0" parTransId="{31297D22-4210-4836-95E4-EB454E00154A}" sibTransId="{EF996084-A520-4F90-B728-7C5369ED437F}"/>
    <dgm:cxn modelId="{A76F0484-4F12-4259-AE3D-512DDE7673D8}" srcId="{5F8D208D-D900-4EC9-988D-E396829A05E0}" destId="{64C7FAC4-4441-4904-8CB3-62A5DF2CEE3B}" srcOrd="2" destOrd="0" parTransId="{47DED0E3-8AC0-4E18-A394-AC0FB8C07C30}" sibTransId="{0FDC632C-3ECC-40DE-A044-A4AE74F4AAD1}"/>
    <dgm:cxn modelId="{819D778E-F278-4BDD-989B-B79C4BEAC023}" srcId="{5F8D208D-D900-4EC9-988D-E396829A05E0}" destId="{D47283BC-CCDB-448F-ABCF-70112D4517B5}" srcOrd="1" destOrd="0" parTransId="{1A5CCAFC-F99D-46A2-AB8F-79ADA9574157}" sibTransId="{71CA005B-479B-43CC-9BE1-EA9DB3596125}"/>
    <dgm:cxn modelId="{A35530EB-E636-468A-8347-059F35C8E4F5}" type="presOf" srcId="{D47283BC-CCDB-448F-ABCF-70112D4517B5}" destId="{E3B51859-418A-46A3-A725-DCAB67809BD1}" srcOrd="0" destOrd="0" presId="urn:microsoft.com/office/officeart/2005/8/layout/funnel1"/>
    <dgm:cxn modelId="{09A7F411-7AE1-465A-A973-40EE6F418C69}" type="presParOf" srcId="{CA3BE370-5702-46A8-9011-8FC2029BC2C3}" destId="{35C2A204-5C53-41C8-8785-5AE309FBC44F}" srcOrd="0" destOrd="0" presId="urn:microsoft.com/office/officeart/2005/8/layout/funnel1"/>
    <dgm:cxn modelId="{6576410D-24A6-42D0-AA19-813A387D05EE}" type="presParOf" srcId="{CA3BE370-5702-46A8-9011-8FC2029BC2C3}" destId="{7276913B-AB27-49D1-8307-FD674600E4C8}" srcOrd="1" destOrd="0" presId="urn:microsoft.com/office/officeart/2005/8/layout/funnel1"/>
    <dgm:cxn modelId="{D3FDEABF-3447-4306-9CDD-8F61A4CBD98B}" type="presParOf" srcId="{CA3BE370-5702-46A8-9011-8FC2029BC2C3}" destId="{F1B1D974-F452-4855-B8A8-CD2AD84A3C19}" srcOrd="2" destOrd="0" presId="urn:microsoft.com/office/officeart/2005/8/layout/funnel1"/>
    <dgm:cxn modelId="{F1F201C7-08AE-4C5D-826B-FFA6B59F6C24}" type="presParOf" srcId="{CA3BE370-5702-46A8-9011-8FC2029BC2C3}" destId="{EF0D3A2E-2257-4559-887A-9A44F1823E80}" srcOrd="3" destOrd="0" presId="urn:microsoft.com/office/officeart/2005/8/layout/funnel1"/>
    <dgm:cxn modelId="{EBB31D75-7699-41B7-9385-7DB9471A44FA}" type="presParOf" srcId="{CA3BE370-5702-46A8-9011-8FC2029BC2C3}" destId="{E3B51859-418A-46A3-A725-DCAB67809BD1}" srcOrd="4" destOrd="0" presId="urn:microsoft.com/office/officeart/2005/8/layout/funnel1"/>
    <dgm:cxn modelId="{EF67F80C-AC6F-4FA3-8722-CDECDA1329D2}" type="presParOf" srcId="{CA3BE370-5702-46A8-9011-8FC2029BC2C3}" destId="{3120A379-3263-49C1-AEB9-F4D683B8D9F9}" srcOrd="5" destOrd="0" presId="urn:microsoft.com/office/officeart/2005/8/layout/funnel1"/>
    <dgm:cxn modelId="{82201855-E098-4CA0-95A8-CBECB1B1E017}" type="presParOf" srcId="{CA3BE370-5702-46A8-9011-8FC2029BC2C3}" destId="{18FA692B-46D2-4564-AEB5-33FF42E704AA}" srcOrd="6" destOrd="0" presId="urn:microsoft.com/office/officeart/2005/8/layout/funnel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882D1-6370-40C4-9B3B-E39C427F6357}">
      <dsp:nvSpPr>
        <dsp:cNvPr id="0" name=""/>
        <dsp:cNvSpPr/>
      </dsp:nvSpPr>
      <dsp:spPr>
        <a:xfrm>
          <a:off x="7139536" y="2246940"/>
          <a:ext cx="603493" cy="287207"/>
        </a:xfrm>
        <a:custGeom>
          <a:avLst/>
          <a:gdLst/>
          <a:ahLst/>
          <a:cxnLst/>
          <a:rect l="0" t="0" r="0" b="0"/>
          <a:pathLst>
            <a:path>
              <a:moveTo>
                <a:pt x="0" y="0"/>
              </a:moveTo>
              <a:lnTo>
                <a:pt x="0" y="195723"/>
              </a:lnTo>
              <a:lnTo>
                <a:pt x="603493" y="195723"/>
              </a:lnTo>
              <a:lnTo>
                <a:pt x="603493"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FBEACA-FF75-4D3C-90D1-B8602E674128}">
      <dsp:nvSpPr>
        <dsp:cNvPr id="0" name=""/>
        <dsp:cNvSpPr/>
      </dsp:nvSpPr>
      <dsp:spPr>
        <a:xfrm>
          <a:off x="6536042" y="2246940"/>
          <a:ext cx="603493" cy="287207"/>
        </a:xfrm>
        <a:custGeom>
          <a:avLst/>
          <a:gdLst/>
          <a:ahLst/>
          <a:cxnLst/>
          <a:rect l="0" t="0" r="0" b="0"/>
          <a:pathLst>
            <a:path>
              <a:moveTo>
                <a:pt x="603493" y="0"/>
              </a:moveTo>
              <a:lnTo>
                <a:pt x="603493" y="195723"/>
              </a:lnTo>
              <a:lnTo>
                <a:pt x="0" y="195723"/>
              </a:lnTo>
              <a:lnTo>
                <a:pt x="0"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339F6B-802E-4FBF-A26A-5EFD5F06A089}">
      <dsp:nvSpPr>
        <dsp:cNvPr id="0" name=""/>
        <dsp:cNvSpPr/>
      </dsp:nvSpPr>
      <dsp:spPr>
        <a:xfrm>
          <a:off x="5027309" y="1332648"/>
          <a:ext cx="2112226" cy="287207"/>
        </a:xfrm>
        <a:custGeom>
          <a:avLst/>
          <a:gdLst/>
          <a:ahLst/>
          <a:cxnLst/>
          <a:rect l="0" t="0" r="0" b="0"/>
          <a:pathLst>
            <a:path>
              <a:moveTo>
                <a:pt x="0" y="0"/>
              </a:moveTo>
              <a:lnTo>
                <a:pt x="0" y="195723"/>
              </a:lnTo>
              <a:lnTo>
                <a:pt x="2112226" y="195723"/>
              </a:lnTo>
              <a:lnTo>
                <a:pt x="2112226" y="2872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A79CF9-AB49-4F7A-974F-D5682E750D18}">
      <dsp:nvSpPr>
        <dsp:cNvPr id="0" name=""/>
        <dsp:cNvSpPr/>
      </dsp:nvSpPr>
      <dsp:spPr>
        <a:xfrm>
          <a:off x="2915082" y="2246940"/>
          <a:ext cx="2413973" cy="287207"/>
        </a:xfrm>
        <a:custGeom>
          <a:avLst/>
          <a:gdLst/>
          <a:ahLst/>
          <a:cxnLst/>
          <a:rect l="0" t="0" r="0" b="0"/>
          <a:pathLst>
            <a:path>
              <a:moveTo>
                <a:pt x="0" y="0"/>
              </a:moveTo>
              <a:lnTo>
                <a:pt x="0" y="195723"/>
              </a:lnTo>
              <a:lnTo>
                <a:pt x="2413973" y="195723"/>
              </a:lnTo>
              <a:lnTo>
                <a:pt x="2413973"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262BBF-8B80-42E7-B9F9-A79809DE0FFF}">
      <dsp:nvSpPr>
        <dsp:cNvPr id="0" name=""/>
        <dsp:cNvSpPr/>
      </dsp:nvSpPr>
      <dsp:spPr>
        <a:xfrm>
          <a:off x="2915082" y="2246940"/>
          <a:ext cx="1206986" cy="287207"/>
        </a:xfrm>
        <a:custGeom>
          <a:avLst/>
          <a:gdLst/>
          <a:ahLst/>
          <a:cxnLst/>
          <a:rect l="0" t="0" r="0" b="0"/>
          <a:pathLst>
            <a:path>
              <a:moveTo>
                <a:pt x="0" y="0"/>
              </a:moveTo>
              <a:lnTo>
                <a:pt x="0" y="195723"/>
              </a:lnTo>
              <a:lnTo>
                <a:pt x="1206986" y="195723"/>
              </a:lnTo>
              <a:lnTo>
                <a:pt x="1206986"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4BE02F-7E6D-4C3E-8EB7-0A088B21CD68}">
      <dsp:nvSpPr>
        <dsp:cNvPr id="0" name=""/>
        <dsp:cNvSpPr/>
      </dsp:nvSpPr>
      <dsp:spPr>
        <a:xfrm>
          <a:off x="2869362" y="2246940"/>
          <a:ext cx="91440" cy="287207"/>
        </a:xfrm>
        <a:custGeom>
          <a:avLst/>
          <a:gdLst/>
          <a:ahLst/>
          <a:cxnLst/>
          <a:rect l="0" t="0" r="0" b="0"/>
          <a:pathLst>
            <a:path>
              <a:moveTo>
                <a:pt x="45720" y="0"/>
              </a:moveTo>
              <a:lnTo>
                <a:pt x="45720"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A65422-2EAB-4C15-B5B9-C60022B9D569}">
      <dsp:nvSpPr>
        <dsp:cNvPr id="0" name=""/>
        <dsp:cNvSpPr/>
      </dsp:nvSpPr>
      <dsp:spPr>
        <a:xfrm>
          <a:off x="1708096" y="2246940"/>
          <a:ext cx="1206986" cy="287207"/>
        </a:xfrm>
        <a:custGeom>
          <a:avLst/>
          <a:gdLst/>
          <a:ahLst/>
          <a:cxnLst/>
          <a:rect l="0" t="0" r="0" b="0"/>
          <a:pathLst>
            <a:path>
              <a:moveTo>
                <a:pt x="1206986" y="0"/>
              </a:moveTo>
              <a:lnTo>
                <a:pt x="1206986" y="195723"/>
              </a:lnTo>
              <a:lnTo>
                <a:pt x="0" y="195723"/>
              </a:lnTo>
              <a:lnTo>
                <a:pt x="0"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D61120-4538-4A8C-BC4C-956CF371F63E}">
      <dsp:nvSpPr>
        <dsp:cNvPr id="0" name=""/>
        <dsp:cNvSpPr/>
      </dsp:nvSpPr>
      <dsp:spPr>
        <a:xfrm>
          <a:off x="501109" y="2246940"/>
          <a:ext cx="2413973" cy="287207"/>
        </a:xfrm>
        <a:custGeom>
          <a:avLst/>
          <a:gdLst/>
          <a:ahLst/>
          <a:cxnLst/>
          <a:rect l="0" t="0" r="0" b="0"/>
          <a:pathLst>
            <a:path>
              <a:moveTo>
                <a:pt x="2413973" y="0"/>
              </a:moveTo>
              <a:lnTo>
                <a:pt x="2413973" y="195723"/>
              </a:lnTo>
              <a:lnTo>
                <a:pt x="0" y="195723"/>
              </a:lnTo>
              <a:lnTo>
                <a:pt x="0"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31992F-83E8-4965-9425-B4D3991102A3}">
      <dsp:nvSpPr>
        <dsp:cNvPr id="0" name=""/>
        <dsp:cNvSpPr/>
      </dsp:nvSpPr>
      <dsp:spPr>
        <a:xfrm>
          <a:off x="2915082" y="1332648"/>
          <a:ext cx="2112226" cy="287207"/>
        </a:xfrm>
        <a:custGeom>
          <a:avLst/>
          <a:gdLst/>
          <a:ahLst/>
          <a:cxnLst/>
          <a:rect l="0" t="0" r="0" b="0"/>
          <a:pathLst>
            <a:path>
              <a:moveTo>
                <a:pt x="2112226" y="0"/>
              </a:moveTo>
              <a:lnTo>
                <a:pt x="2112226" y="195723"/>
              </a:lnTo>
              <a:lnTo>
                <a:pt x="0" y="195723"/>
              </a:lnTo>
              <a:lnTo>
                <a:pt x="0" y="2872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D34C46-A49A-4B73-9183-9CB11D47A0E0}">
      <dsp:nvSpPr>
        <dsp:cNvPr id="0" name=""/>
        <dsp:cNvSpPr/>
      </dsp:nvSpPr>
      <dsp:spPr>
        <a:xfrm>
          <a:off x="4374484" y="593102"/>
          <a:ext cx="1305649" cy="7395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063CED-CFBB-4EA9-B581-0DA27BB354E2}">
      <dsp:nvSpPr>
        <dsp:cNvPr id="0" name=""/>
        <dsp:cNvSpPr/>
      </dsp:nvSpPr>
      <dsp:spPr>
        <a:xfrm>
          <a:off x="4484211" y="697342"/>
          <a:ext cx="1305649" cy="73954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t>Железнодорожный транспорт</a:t>
          </a:r>
        </a:p>
      </dsp:txBody>
      <dsp:txXfrm>
        <a:off x="4505872" y="719003"/>
        <a:ext cx="1262327" cy="696223"/>
      </dsp:txXfrm>
    </dsp:sp>
    <dsp:sp modelId="{BCA43B12-77AF-4219-B76D-F0C4ACCBD9C2}">
      <dsp:nvSpPr>
        <dsp:cNvPr id="0" name=""/>
        <dsp:cNvSpPr/>
      </dsp:nvSpPr>
      <dsp:spPr>
        <a:xfrm>
          <a:off x="2421315" y="1619856"/>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070550-4A09-4E64-87F8-D4C679FC2458}">
      <dsp:nvSpPr>
        <dsp:cNvPr id="0" name=""/>
        <dsp:cNvSpPr/>
      </dsp:nvSpPr>
      <dsp:spPr>
        <a:xfrm>
          <a:off x="2531041" y="1724095"/>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b="1" kern="1200" dirty="0"/>
            <a:t>ОАО «РЖД» </a:t>
          </a:r>
        </a:p>
        <a:p>
          <a:pPr marL="0" lvl="0" indent="0" algn="ctr" defTabSz="311150">
            <a:lnSpc>
              <a:spcPct val="90000"/>
            </a:lnSpc>
            <a:spcBef>
              <a:spcPct val="0"/>
            </a:spcBef>
            <a:spcAft>
              <a:spcPct val="35000"/>
            </a:spcAft>
            <a:buNone/>
          </a:pPr>
          <a:r>
            <a:rPr lang="ru-RU" sz="700" b="1" kern="1200" dirty="0"/>
            <a:t>(хозяйство пути)</a:t>
          </a:r>
        </a:p>
      </dsp:txBody>
      <dsp:txXfrm>
        <a:off x="2549408" y="1742462"/>
        <a:ext cx="950800" cy="590350"/>
      </dsp:txXfrm>
    </dsp:sp>
    <dsp:sp modelId="{37687095-9DEF-40F6-AD34-558D7A8282F5}">
      <dsp:nvSpPr>
        <dsp:cNvPr id="0" name=""/>
        <dsp:cNvSpPr/>
      </dsp:nvSpPr>
      <dsp:spPr>
        <a:xfrm>
          <a:off x="7342"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1EF417-7DFD-4DE6-8F5A-EDE69E235982}">
      <dsp:nvSpPr>
        <dsp:cNvPr id="0" name=""/>
        <dsp:cNvSpPr/>
      </dsp:nvSpPr>
      <dsp:spPr>
        <a:xfrm>
          <a:off x="117068"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Весенний и осенний генеральные осмотры</a:t>
          </a:r>
        </a:p>
      </dsp:txBody>
      <dsp:txXfrm>
        <a:off x="135435" y="2656755"/>
        <a:ext cx="950800" cy="590350"/>
      </dsp:txXfrm>
    </dsp:sp>
    <dsp:sp modelId="{DC0B4B38-B932-4160-B95B-3FDCC54889A8}">
      <dsp:nvSpPr>
        <dsp:cNvPr id="0" name=""/>
        <dsp:cNvSpPr/>
      </dsp:nvSpPr>
      <dsp:spPr>
        <a:xfrm>
          <a:off x="1214328"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8C9E65-54E5-4CB9-A077-119724110979}">
      <dsp:nvSpPr>
        <dsp:cNvPr id="0" name=""/>
        <dsp:cNvSpPr/>
      </dsp:nvSpPr>
      <dsp:spPr>
        <a:xfrm>
          <a:off x="1324054"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Замена рельсов</a:t>
          </a:r>
          <a:r>
            <a:rPr lang="en-US" sz="700" kern="1200" dirty="0"/>
            <a:t>/</a:t>
          </a:r>
          <a:r>
            <a:rPr lang="ru-RU" sz="700" kern="1200" dirty="0"/>
            <a:t> Временное восстановление плетей</a:t>
          </a:r>
        </a:p>
      </dsp:txBody>
      <dsp:txXfrm>
        <a:off x="1342421" y="2656755"/>
        <a:ext cx="950800" cy="590350"/>
      </dsp:txXfrm>
    </dsp:sp>
    <dsp:sp modelId="{88780C31-BF99-419D-90E8-79BF171A2AB9}">
      <dsp:nvSpPr>
        <dsp:cNvPr id="0" name=""/>
        <dsp:cNvSpPr/>
      </dsp:nvSpPr>
      <dsp:spPr>
        <a:xfrm>
          <a:off x="2421315"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D86A6A-8BB2-4581-846C-CD806F3E8B9D}">
      <dsp:nvSpPr>
        <dsp:cNvPr id="0" name=""/>
        <dsp:cNvSpPr/>
      </dsp:nvSpPr>
      <dsp:spPr>
        <a:xfrm>
          <a:off x="2531041"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Осмотр согласно графика</a:t>
          </a:r>
        </a:p>
      </dsp:txBody>
      <dsp:txXfrm>
        <a:off x="2549408" y="2656755"/>
        <a:ext cx="950800" cy="590350"/>
      </dsp:txXfrm>
    </dsp:sp>
    <dsp:sp modelId="{74A0D341-787E-43B7-843A-B81A85AB6E4C}">
      <dsp:nvSpPr>
        <dsp:cNvPr id="0" name=""/>
        <dsp:cNvSpPr/>
      </dsp:nvSpPr>
      <dsp:spPr>
        <a:xfrm>
          <a:off x="3628302"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E335AD-4EE4-43BC-9CBA-FCEFC577D3F5}">
      <dsp:nvSpPr>
        <dsp:cNvPr id="0" name=""/>
        <dsp:cNvSpPr/>
      </dsp:nvSpPr>
      <dsp:spPr>
        <a:xfrm>
          <a:off x="3738028"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err="1"/>
            <a:t>Переукладка</a:t>
          </a:r>
          <a:endParaRPr lang="ru-RU" sz="700" kern="1200" dirty="0"/>
        </a:p>
        <a:p>
          <a:pPr marL="0" lvl="0" indent="0" algn="ctr" defTabSz="311150">
            <a:lnSpc>
              <a:spcPct val="90000"/>
            </a:lnSpc>
            <a:spcBef>
              <a:spcPct val="0"/>
            </a:spcBef>
            <a:spcAft>
              <a:spcPct val="35000"/>
            </a:spcAft>
            <a:buNone/>
          </a:pPr>
          <a:r>
            <a:rPr lang="ru-RU" sz="700" kern="1200" dirty="0"/>
            <a:t> рельсов</a:t>
          </a:r>
        </a:p>
      </dsp:txBody>
      <dsp:txXfrm>
        <a:off x="3756395" y="2656755"/>
        <a:ext cx="950800" cy="590350"/>
      </dsp:txXfrm>
    </dsp:sp>
    <dsp:sp modelId="{88EC1A45-2EB2-497C-9E62-500856E38069}">
      <dsp:nvSpPr>
        <dsp:cNvPr id="0" name=""/>
        <dsp:cNvSpPr/>
      </dsp:nvSpPr>
      <dsp:spPr>
        <a:xfrm>
          <a:off x="4835288"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81CEA5-9E07-4F5A-83E3-9852C6FE61B9}">
      <dsp:nvSpPr>
        <dsp:cNvPr id="0" name=""/>
        <dsp:cNvSpPr/>
      </dsp:nvSpPr>
      <dsp:spPr>
        <a:xfrm>
          <a:off x="4945014"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Подготовка к ремонтам</a:t>
          </a:r>
        </a:p>
      </dsp:txBody>
      <dsp:txXfrm>
        <a:off x="4963381" y="2656755"/>
        <a:ext cx="950800" cy="590350"/>
      </dsp:txXfrm>
    </dsp:sp>
    <dsp:sp modelId="{4A3B4C65-AE88-4F88-B3E9-30D50D1A4A7B}">
      <dsp:nvSpPr>
        <dsp:cNvPr id="0" name=""/>
        <dsp:cNvSpPr/>
      </dsp:nvSpPr>
      <dsp:spPr>
        <a:xfrm>
          <a:off x="6645768" y="1619856"/>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CBE212-793F-4AE6-8D7D-3FC8A1320B4D}">
      <dsp:nvSpPr>
        <dsp:cNvPr id="0" name=""/>
        <dsp:cNvSpPr/>
      </dsp:nvSpPr>
      <dsp:spPr>
        <a:xfrm>
          <a:off x="6755494" y="1724095"/>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b="1" kern="1200" dirty="0"/>
            <a:t>АО НПЦ ИНФОТРАНС</a:t>
          </a:r>
        </a:p>
      </dsp:txBody>
      <dsp:txXfrm>
        <a:off x="6773861" y="1742462"/>
        <a:ext cx="950800" cy="590350"/>
      </dsp:txXfrm>
    </dsp:sp>
    <dsp:sp modelId="{6FB993C5-139F-4390-AE7F-1777F37AEDE3}">
      <dsp:nvSpPr>
        <dsp:cNvPr id="0" name=""/>
        <dsp:cNvSpPr/>
      </dsp:nvSpPr>
      <dsp:spPr>
        <a:xfrm>
          <a:off x="6042275"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C04201-2616-4529-9944-FBDA8D96FF54}">
      <dsp:nvSpPr>
        <dsp:cNvPr id="0" name=""/>
        <dsp:cNvSpPr/>
      </dsp:nvSpPr>
      <dsp:spPr>
        <a:xfrm>
          <a:off x="6152001"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Диагностические комплексы</a:t>
          </a:r>
        </a:p>
      </dsp:txBody>
      <dsp:txXfrm>
        <a:off x="6170368" y="2656755"/>
        <a:ext cx="950800" cy="590350"/>
      </dsp:txXfrm>
    </dsp:sp>
    <dsp:sp modelId="{074E0CE4-F63E-42BA-8E28-EA89F5CBF5EE}">
      <dsp:nvSpPr>
        <dsp:cNvPr id="0" name=""/>
        <dsp:cNvSpPr/>
      </dsp:nvSpPr>
      <dsp:spPr>
        <a:xfrm>
          <a:off x="7249262"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1E6284-AC3A-4C37-BAF8-6C9B48937380}">
      <dsp:nvSpPr>
        <dsp:cNvPr id="0" name=""/>
        <dsp:cNvSpPr/>
      </dsp:nvSpPr>
      <dsp:spPr>
        <a:xfrm>
          <a:off x="7358988"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Операторы путеизмерительных тележек</a:t>
          </a:r>
        </a:p>
      </dsp:txBody>
      <dsp:txXfrm>
        <a:off x="7377355" y="2656755"/>
        <a:ext cx="950800" cy="5903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D606B2-7FFD-4282-A0B6-8943A9C9A192}">
      <dsp:nvSpPr>
        <dsp:cNvPr id="0" name=""/>
        <dsp:cNvSpPr/>
      </dsp:nvSpPr>
      <dsp:spPr>
        <a:xfrm>
          <a:off x="6787" y="0"/>
          <a:ext cx="1990722" cy="29217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kern="1200" dirty="0">
              <a:latin typeface="Times New Roman" panose="02020603050405020304" pitchFamily="18" charset="0"/>
              <a:cs typeface="Times New Roman" panose="02020603050405020304" pitchFamily="18" charset="0"/>
            </a:rPr>
            <a:t>Должность</a:t>
          </a:r>
        </a:p>
      </dsp:txBody>
      <dsp:txXfrm>
        <a:off x="6787" y="0"/>
        <a:ext cx="1990722" cy="876533"/>
      </dsp:txXfrm>
    </dsp:sp>
    <dsp:sp modelId="{0C8E56DF-324E-475F-A076-4EAA1ACDEA71}">
      <dsp:nvSpPr>
        <dsp:cNvPr id="0" name=""/>
        <dsp:cNvSpPr/>
      </dsp:nvSpPr>
      <dsp:spPr>
        <a:xfrm>
          <a:off x="117356" y="877086"/>
          <a:ext cx="1760149"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ru-RU" sz="1200" kern="1200" dirty="0"/>
            <a:t>Дорожный мастер (ПД)</a:t>
          </a:r>
        </a:p>
      </dsp:txBody>
      <dsp:txXfrm>
        <a:off x="127256" y="886986"/>
        <a:ext cx="1740349" cy="318209"/>
      </dsp:txXfrm>
    </dsp:sp>
    <dsp:sp modelId="{E165F927-0136-4B99-B3C8-61A51E69C319}">
      <dsp:nvSpPr>
        <dsp:cNvPr id="0" name=""/>
        <dsp:cNvSpPr/>
      </dsp:nvSpPr>
      <dsp:spPr>
        <a:xfrm>
          <a:off x="96581" y="1267096"/>
          <a:ext cx="1801699"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ru-RU" sz="1200" kern="1200" dirty="0"/>
            <a:t>Бригадир укрупненной бригады (ПДБУ)</a:t>
          </a:r>
        </a:p>
      </dsp:txBody>
      <dsp:txXfrm>
        <a:off x="106481" y="1276996"/>
        <a:ext cx="1781899" cy="318209"/>
      </dsp:txXfrm>
    </dsp:sp>
    <dsp:sp modelId="{1B42BC66-8F6C-45C7-BB68-FCD79E6B7084}">
      <dsp:nvSpPr>
        <dsp:cNvPr id="0" name=""/>
        <dsp:cNvSpPr/>
      </dsp:nvSpPr>
      <dsp:spPr>
        <a:xfrm>
          <a:off x="89653" y="1657107"/>
          <a:ext cx="1815554"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ru-RU" sz="1200" kern="1200" dirty="0"/>
            <a:t>Бригадир неотложной бригады (ПБДН)</a:t>
          </a:r>
        </a:p>
      </dsp:txBody>
      <dsp:txXfrm>
        <a:off x="99553" y="1667007"/>
        <a:ext cx="1795754" cy="318209"/>
      </dsp:txXfrm>
    </dsp:sp>
    <dsp:sp modelId="{1F269BE2-E12D-4450-B997-6EB19D574431}">
      <dsp:nvSpPr>
        <dsp:cNvPr id="0" name=""/>
        <dsp:cNvSpPr/>
      </dsp:nvSpPr>
      <dsp:spPr>
        <a:xfrm>
          <a:off x="75797" y="2047117"/>
          <a:ext cx="1843265"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ru-RU" sz="1200" kern="1200" dirty="0"/>
            <a:t>Бригадир стрелочной бригады (ПБДС)</a:t>
          </a:r>
        </a:p>
      </dsp:txBody>
      <dsp:txXfrm>
        <a:off x="85697" y="2057017"/>
        <a:ext cx="1823465" cy="318209"/>
      </dsp:txXfrm>
    </dsp:sp>
    <dsp:sp modelId="{D43C2436-BCCC-450A-81A0-29E00C7FA9A1}">
      <dsp:nvSpPr>
        <dsp:cNvPr id="0" name=""/>
        <dsp:cNvSpPr/>
      </dsp:nvSpPr>
      <dsp:spPr>
        <a:xfrm>
          <a:off x="75797" y="2437128"/>
          <a:ext cx="1843265"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ru-RU" sz="1200" kern="1200" dirty="0"/>
            <a:t>Контролер пути (ПК)</a:t>
          </a:r>
        </a:p>
      </dsp:txBody>
      <dsp:txXfrm>
        <a:off x="85697" y="2447028"/>
        <a:ext cx="1823465" cy="318209"/>
      </dsp:txXfrm>
    </dsp:sp>
    <dsp:sp modelId="{6AECCAB8-E52C-47A3-BE07-6160B79436AD}">
      <dsp:nvSpPr>
        <dsp:cNvPr id="0" name=""/>
        <dsp:cNvSpPr/>
      </dsp:nvSpPr>
      <dsp:spPr>
        <a:xfrm>
          <a:off x="2130589" y="0"/>
          <a:ext cx="1990722" cy="29217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kern="1200" dirty="0">
              <a:latin typeface="Times New Roman" panose="02020603050405020304" pitchFamily="18" charset="0"/>
              <a:cs typeface="Times New Roman" panose="02020603050405020304" pitchFamily="18" charset="0"/>
            </a:rPr>
            <a:t>Кол-во(шт.)</a:t>
          </a:r>
        </a:p>
      </dsp:txBody>
      <dsp:txXfrm>
        <a:off x="2130589" y="0"/>
        <a:ext cx="1990722" cy="876533"/>
      </dsp:txXfrm>
    </dsp:sp>
    <dsp:sp modelId="{C6CF7E26-1760-423C-B0F1-A05301B0EB60}">
      <dsp:nvSpPr>
        <dsp:cNvPr id="0" name=""/>
        <dsp:cNvSpPr/>
      </dsp:nvSpPr>
      <dsp:spPr>
        <a:xfrm>
          <a:off x="2341168" y="877086"/>
          <a:ext cx="1592577"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ru-RU" sz="1800" kern="1200" dirty="0"/>
            <a:t>9</a:t>
          </a:r>
        </a:p>
      </dsp:txBody>
      <dsp:txXfrm>
        <a:off x="2351068" y="886986"/>
        <a:ext cx="1572777" cy="318209"/>
      </dsp:txXfrm>
    </dsp:sp>
    <dsp:sp modelId="{740680B8-59DD-46CC-B3A1-2E8B456E5CDA}">
      <dsp:nvSpPr>
        <dsp:cNvPr id="0" name=""/>
        <dsp:cNvSpPr/>
      </dsp:nvSpPr>
      <dsp:spPr>
        <a:xfrm>
          <a:off x="2341168" y="1267096"/>
          <a:ext cx="1592577"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ru-RU" sz="1800" kern="1200" dirty="0"/>
            <a:t>3</a:t>
          </a:r>
        </a:p>
      </dsp:txBody>
      <dsp:txXfrm>
        <a:off x="2351068" y="1276996"/>
        <a:ext cx="1572777" cy="318209"/>
      </dsp:txXfrm>
    </dsp:sp>
    <dsp:sp modelId="{7F7782D1-9AFD-45A0-9747-06A059D30244}">
      <dsp:nvSpPr>
        <dsp:cNvPr id="0" name=""/>
        <dsp:cNvSpPr/>
      </dsp:nvSpPr>
      <dsp:spPr>
        <a:xfrm>
          <a:off x="2341168" y="1657107"/>
          <a:ext cx="1592577"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ru-RU" sz="1800" kern="1200" dirty="0"/>
            <a:t>9</a:t>
          </a:r>
        </a:p>
      </dsp:txBody>
      <dsp:txXfrm>
        <a:off x="2351068" y="1667007"/>
        <a:ext cx="1572777" cy="318209"/>
      </dsp:txXfrm>
    </dsp:sp>
    <dsp:sp modelId="{01AF0740-EF80-4548-864B-3725300A3584}">
      <dsp:nvSpPr>
        <dsp:cNvPr id="0" name=""/>
        <dsp:cNvSpPr/>
      </dsp:nvSpPr>
      <dsp:spPr>
        <a:xfrm>
          <a:off x="2341168" y="2047117"/>
          <a:ext cx="1592577"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ru-RU" sz="1800" kern="1200" dirty="0"/>
            <a:t>3</a:t>
          </a:r>
        </a:p>
      </dsp:txBody>
      <dsp:txXfrm>
        <a:off x="2351068" y="2057017"/>
        <a:ext cx="1572777" cy="318209"/>
      </dsp:txXfrm>
    </dsp:sp>
    <dsp:sp modelId="{29D3943D-7DFF-4F11-BC51-BA0DBA50A4DC}">
      <dsp:nvSpPr>
        <dsp:cNvPr id="0" name=""/>
        <dsp:cNvSpPr/>
      </dsp:nvSpPr>
      <dsp:spPr>
        <a:xfrm>
          <a:off x="2341168" y="2437128"/>
          <a:ext cx="1592577"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ru-RU" sz="1800" kern="1200" dirty="0"/>
            <a:t>3</a:t>
          </a:r>
        </a:p>
      </dsp:txBody>
      <dsp:txXfrm>
        <a:off x="2351068" y="2447028"/>
        <a:ext cx="1572777" cy="3182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12B25F-1F00-4981-A2A7-2D286049A4B7}">
      <dsp:nvSpPr>
        <dsp:cNvPr id="0" name=""/>
        <dsp:cNvSpPr/>
      </dsp:nvSpPr>
      <dsp:spPr>
        <a:xfrm>
          <a:off x="2123827" y="0"/>
          <a:ext cx="1748609" cy="1748875"/>
        </a:xfrm>
        <a:prstGeom prst="circularArrow">
          <a:avLst>
            <a:gd name="adj1" fmla="val 10980"/>
            <a:gd name="adj2" fmla="val 1142322"/>
            <a:gd name="adj3" fmla="val 4500000"/>
            <a:gd name="adj4" fmla="val 10800000"/>
            <a:gd name="adj5" fmla="val 125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0D2B4C3-BE07-4868-B6F0-1C3187046818}">
      <dsp:nvSpPr>
        <dsp:cNvPr id="0" name=""/>
        <dsp:cNvSpPr/>
      </dsp:nvSpPr>
      <dsp:spPr>
        <a:xfrm>
          <a:off x="2490699" y="589348"/>
          <a:ext cx="971668" cy="485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u-RU" sz="1800" kern="1200" dirty="0">
              <a:latin typeface="Times New Roman" panose="02020603050405020304" pitchFamily="18" charset="0"/>
              <a:cs typeface="Times New Roman" panose="02020603050405020304" pitchFamily="18" charset="0"/>
            </a:rPr>
            <a:t>КБШ ЖД</a:t>
          </a:r>
        </a:p>
      </dsp:txBody>
      <dsp:txXfrm>
        <a:off x="2490699" y="589348"/>
        <a:ext cx="971668" cy="485717"/>
      </dsp:txXfrm>
    </dsp:sp>
    <dsp:sp modelId="{3093F56C-BB58-4871-BE55-3F266C123CB4}">
      <dsp:nvSpPr>
        <dsp:cNvPr id="0" name=""/>
        <dsp:cNvSpPr/>
      </dsp:nvSpPr>
      <dsp:spPr>
        <a:xfrm>
          <a:off x="1638157" y="1004858"/>
          <a:ext cx="1748609" cy="1748875"/>
        </a:xfrm>
        <a:prstGeom prst="leftCircularArrow">
          <a:avLst>
            <a:gd name="adj1" fmla="val 10980"/>
            <a:gd name="adj2" fmla="val 1142322"/>
            <a:gd name="adj3" fmla="val 6300000"/>
            <a:gd name="adj4" fmla="val 18900000"/>
            <a:gd name="adj5" fmla="val 125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1658618-EF4F-42CD-BFB6-8FCAF8CABDB8}">
      <dsp:nvSpPr>
        <dsp:cNvPr id="0" name=""/>
        <dsp:cNvSpPr/>
      </dsp:nvSpPr>
      <dsp:spPr>
        <a:xfrm>
          <a:off x="1942840" y="1386257"/>
          <a:ext cx="1362434" cy="787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latin typeface="Times New Roman" panose="02020603050405020304" pitchFamily="18" charset="0"/>
              <a:cs typeface="Times New Roman" panose="02020603050405020304" pitchFamily="18" charset="0"/>
            </a:rPr>
            <a:t>Дирекция инфраструктуры</a:t>
          </a:r>
        </a:p>
      </dsp:txBody>
      <dsp:txXfrm>
        <a:off x="1942840" y="1386257"/>
        <a:ext cx="1362434" cy="787266"/>
      </dsp:txXfrm>
    </dsp:sp>
    <dsp:sp modelId="{752ED192-4AB2-47E8-A258-44C528A5EA73}">
      <dsp:nvSpPr>
        <dsp:cNvPr id="0" name=""/>
        <dsp:cNvSpPr/>
      </dsp:nvSpPr>
      <dsp:spPr>
        <a:xfrm>
          <a:off x="2248282" y="2129965"/>
          <a:ext cx="1502326" cy="1502928"/>
        </a:xfrm>
        <a:prstGeom prst="blockArc">
          <a:avLst>
            <a:gd name="adj1" fmla="val 13500000"/>
            <a:gd name="adj2" fmla="val 10800000"/>
            <a:gd name="adj3" fmla="val 1274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7A960C4-1F8C-4BA4-A0CA-2DA3102CA959}">
      <dsp:nvSpPr>
        <dsp:cNvPr id="0" name=""/>
        <dsp:cNvSpPr/>
      </dsp:nvSpPr>
      <dsp:spPr>
        <a:xfrm>
          <a:off x="2512626" y="2654192"/>
          <a:ext cx="971668" cy="485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ru-RU" sz="1200" kern="1200" dirty="0">
              <a:latin typeface="Times New Roman" panose="02020603050405020304" pitchFamily="18" charset="0"/>
              <a:cs typeface="Times New Roman" panose="02020603050405020304" pitchFamily="18" charset="0"/>
            </a:rPr>
            <a:t>Дистанции пути (21 шт.), дистанция инфраструктуры (1 шт.)</a:t>
          </a:r>
        </a:p>
      </dsp:txBody>
      <dsp:txXfrm>
        <a:off x="2512626" y="2654192"/>
        <a:ext cx="971668" cy="4857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C2A204-5C53-41C8-8785-5AE309FBC44F}">
      <dsp:nvSpPr>
        <dsp:cNvPr id="0" name=""/>
        <dsp:cNvSpPr/>
      </dsp:nvSpPr>
      <dsp:spPr>
        <a:xfrm>
          <a:off x="484118" y="808109"/>
          <a:ext cx="1725985" cy="1601334"/>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76913B-AB27-49D1-8307-FD674600E4C8}">
      <dsp:nvSpPr>
        <dsp:cNvPr id="0" name=""/>
        <dsp:cNvSpPr/>
      </dsp:nvSpPr>
      <dsp:spPr>
        <a:xfrm>
          <a:off x="1148820" y="2930820"/>
          <a:ext cx="443048" cy="575969"/>
        </a:xfrm>
        <a:prstGeom prst="downArrow">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F1B1D974-F452-4855-B8A8-CD2AD84A3C19}">
      <dsp:nvSpPr>
        <dsp:cNvPr id="0" name=""/>
        <dsp:cNvSpPr/>
      </dsp:nvSpPr>
      <dsp:spPr>
        <a:xfrm>
          <a:off x="302101" y="3516274"/>
          <a:ext cx="2173006" cy="791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ru-RU" sz="2400" b="1" i="0" kern="1200" dirty="0"/>
            <a:t>≈</a:t>
          </a:r>
          <a:r>
            <a:rPr lang="ru-RU" sz="2000" b="1" i="0" kern="1200" dirty="0"/>
            <a:t>594 шт. для КБШ ЖД</a:t>
          </a:r>
          <a:endParaRPr lang="ru-RU" sz="2000" b="1" kern="1200" dirty="0"/>
        </a:p>
      </dsp:txBody>
      <dsp:txXfrm>
        <a:off x="302101" y="3516274"/>
        <a:ext cx="2173006" cy="791247"/>
      </dsp:txXfrm>
    </dsp:sp>
    <dsp:sp modelId="{EF0D3A2E-2257-4559-887A-9A44F1823E80}">
      <dsp:nvSpPr>
        <dsp:cNvPr id="0" name=""/>
        <dsp:cNvSpPr/>
      </dsp:nvSpPr>
      <dsp:spPr>
        <a:xfrm>
          <a:off x="904523" y="1820005"/>
          <a:ext cx="916504" cy="893306"/>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ru-RU" sz="700" kern="1200" dirty="0"/>
            <a:t>Потребность в 27 </a:t>
          </a:r>
          <a:r>
            <a:rPr lang="ru-RU" sz="700" kern="1200" dirty="0" err="1"/>
            <a:t>шт</a:t>
          </a:r>
          <a:r>
            <a:rPr lang="ru-RU" sz="700" kern="1200" dirty="0"/>
            <a:t> на 1 дистанцию</a:t>
          </a:r>
        </a:p>
      </dsp:txBody>
      <dsp:txXfrm>
        <a:off x="1038742" y="1950827"/>
        <a:ext cx="648066" cy="631662"/>
      </dsp:txXfrm>
    </dsp:sp>
    <dsp:sp modelId="{E3B51859-418A-46A3-A725-DCAB67809BD1}">
      <dsp:nvSpPr>
        <dsp:cNvPr id="0" name=""/>
        <dsp:cNvSpPr/>
      </dsp:nvSpPr>
      <dsp:spPr>
        <a:xfrm>
          <a:off x="371562" y="1005615"/>
          <a:ext cx="898208" cy="89834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ru-RU" sz="1100" kern="1200" dirty="0"/>
            <a:t>21 дистанция пути</a:t>
          </a:r>
        </a:p>
      </dsp:txBody>
      <dsp:txXfrm>
        <a:off x="503102" y="1137174"/>
        <a:ext cx="635128" cy="635224"/>
      </dsp:txXfrm>
    </dsp:sp>
    <dsp:sp modelId="{3120A379-3263-49C1-AEB9-F4D683B8D9F9}">
      <dsp:nvSpPr>
        <dsp:cNvPr id="0" name=""/>
        <dsp:cNvSpPr/>
      </dsp:nvSpPr>
      <dsp:spPr>
        <a:xfrm>
          <a:off x="1444978" y="1004893"/>
          <a:ext cx="906791" cy="903554"/>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ru-RU" sz="1100" kern="1200" dirty="0"/>
            <a:t>1 дистанция инфраструктуры</a:t>
          </a:r>
        </a:p>
      </dsp:txBody>
      <dsp:txXfrm>
        <a:off x="1577774" y="1137215"/>
        <a:ext cx="641199" cy="638910"/>
      </dsp:txXfrm>
    </dsp:sp>
    <dsp:sp modelId="{18FA692B-46D2-4564-AEB5-33FF42E704AA}">
      <dsp:nvSpPr>
        <dsp:cNvPr id="0" name=""/>
        <dsp:cNvSpPr/>
      </dsp:nvSpPr>
      <dsp:spPr>
        <a:xfrm>
          <a:off x="156698" y="573665"/>
          <a:ext cx="2374924" cy="2973627"/>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rqX0zPbFIU2QixyELhYoDGyAzDuVaevB2E8Uw9Tw-iw/edit?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2aw/91b294bbdd1d4496b32fd7dc75fd0f42"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2aw/135a5aaf58f84f15ad9ad5c183df08f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a:solidFill>
                  <a:schemeClr val="dk1"/>
                </a:solidFill>
              </a:rPr>
            </a:br>
            <a:br>
              <a:rPr lang="ru">
                <a:solidFill>
                  <a:schemeClr val="dk1"/>
                </a:solidFill>
              </a:rPr>
            </a:br>
            <a:r>
              <a:rPr lang="ru">
                <a:solidFill>
                  <a:schemeClr val="dk1"/>
                </a:solidFill>
              </a:rPr>
              <a:t>На титульном слайде укажите: </a:t>
            </a:r>
            <a:br>
              <a:rPr lang="ru">
                <a:solidFill>
                  <a:schemeClr val="dk1"/>
                </a:solidFill>
              </a:rPr>
            </a:br>
            <a:r>
              <a:rPr lang="ru">
                <a:solidFill>
                  <a:schemeClr val="dk1"/>
                </a:solidFill>
              </a:rPr>
              <a:t>- название вашего проекта</a:t>
            </a:r>
            <a:br>
              <a:rPr lang="ru">
                <a:solidFill>
                  <a:schemeClr val="dk1"/>
                </a:solidFill>
              </a:rPr>
            </a:br>
            <a:r>
              <a:rPr lang="ru">
                <a:solidFill>
                  <a:schemeClr val="dk1"/>
                </a:solidFill>
              </a:rPr>
              <a:t>- ваш вуз (принятую аббревиатуру)</a:t>
            </a:r>
            <a:br>
              <a:rPr lang="ru">
                <a:solidFill>
                  <a:schemeClr val="dk1"/>
                </a:solidFill>
              </a:rPr>
            </a:br>
            <a:r>
              <a:rPr lang="ru">
                <a:solidFill>
                  <a:schemeClr val="dk1"/>
                </a:solidFill>
              </a:rPr>
              <a:t>- тип разработки (он должен быть указан по умолчанию)</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chemeClr val="hlink"/>
                </a:solidFill>
                <a:hlinkClick r:id="rId3"/>
              </a:rPr>
              <a:t>https://docs.google.com/presentation/d/1rqX0zPbFIU2QixyELhYoDGyAzDuVaevB2E8Uw9Tw-iw/edit?usp=sharing</a:t>
            </a:r>
            <a:r>
              <a:rPr lang="ru">
                <a:solidFill>
                  <a:schemeClr val="dk1"/>
                </a:solidFill>
              </a:rP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fe49c100d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fe49c100d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ru" b="1">
                <a:solidFill>
                  <a:schemeClr val="dk1"/>
                </a:solidFill>
                <a:highlight>
                  <a:srgbClr val="FFFF00"/>
                </a:highlight>
              </a:rPr>
              <a:t>Перед заполнением слайда обратите внимание на статьи о заполнении паспорта проектной идеи и об ошибках при его заполнении</a:t>
            </a:r>
            <a:endParaRPr b="1">
              <a:solidFill>
                <a:schemeClr val="dk1"/>
              </a:solidFill>
              <a:highlight>
                <a:srgbClr val="FFFF00"/>
              </a:highlight>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https://www.notion.so/intensive22aw/91b294bbdd1d4496b32fd7dc75fd0f42</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https://www.notion.so/intensive22aw/135a5aaf58f84f15ad9ad5c183df08fa</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Проблема, которую вы решаете, не существует в вакууме.</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Проблема возникает не на пустом месте.</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Хороший индикатор:</a:t>
            </a:r>
            <a:r>
              <a:rPr lang="ru">
                <a:solidFill>
                  <a:schemeClr val="dk1"/>
                </a:solidFill>
              </a:rPr>
              <a:t> пользователь вынужден тратить дополнительное время, деньги, нервы, здоровье, чтобы решить свою первоначальную задачу.</a:t>
            </a:r>
            <a:endParaRPr>
              <a:solidFill>
                <a:schemeClr val="dk1"/>
              </a:solidFill>
            </a:endParaRPr>
          </a:p>
          <a:p>
            <a:pPr marL="0" lvl="0" indent="0" algn="l" rtl="0">
              <a:lnSpc>
                <a:spcPct val="115000"/>
              </a:lnSpc>
              <a:spcBef>
                <a:spcPts val="1200"/>
              </a:spcBef>
              <a:spcAft>
                <a:spcPts val="1200"/>
              </a:spcAft>
              <a:buNone/>
            </a:pPr>
            <a:r>
              <a:rPr lang="ru">
                <a:solidFill>
                  <a:schemeClr val="dk1"/>
                </a:solidFil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extLst>
      <p:ext uri="{BB962C8B-B14F-4D97-AF65-F5344CB8AC3E}">
        <p14:creationId xmlns:p14="http://schemas.microsoft.com/office/powerpoint/2010/main" val="1614243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fe49c100d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fe49c100d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Мы используем такой шаблон формулировки решения, но не настаиваем на нем: </a:t>
            </a:r>
            <a:endParaRPr/>
          </a:p>
          <a:p>
            <a:pPr marL="0" lvl="0" indent="0" algn="l" rtl="0">
              <a:spcBef>
                <a:spcPts val="0"/>
              </a:spcBef>
              <a:spcAft>
                <a:spcPts val="0"/>
              </a:spcAft>
              <a:buNone/>
            </a:pPr>
            <a:r>
              <a:rPr lang="ru" i="1"/>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p>
          <a:p>
            <a:pPr marL="0" lvl="0" indent="0" algn="l" rtl="0">
              <a:spcBef>
                <a:spcPts val="0"/>
              </a:spcBef>
              <a:spcAft>
                <a:spcPts val="0"/>
              </a:spcAft>
              <a:buNone/>
            </a:pPr>
            <a:endParaRPr/>
          </a:p>
          <a:p>
            <a:pPr marL="0" lvl="0" indent="0" algn="l" rtl="0">
              <a:spcBef>
                <a:spcPts val="0"/>
              </a:spcBef>
              <a:spcAft>
                <a:spcPts val="0"/>
              </a:spcAft>
              <a:buNone/>
            </a:pPr>
            <a:r>
              <a:rPr lang="ru"/>
              <a:t>Так или иначе, из описания вашего решения должно быть понятно следующее:</a:t>
            </a:r>
            <a:endParaRPr/>
          </a:p>
          <a:p>
            <a:pPr marL="457200" lvl="0" indent="-298450" algn="l" rtl="0">
              <a:spcBef>
                <a:spcPts val="0"/>
              </a:spcBef>
              <a:spcAft>
                <a:spcPts val="0"/>
              </a:spcAft>
              <a:buSzPts val="1100"/>
              <a:buChar char="-"/>
            </a:pPr>
            <a:r>
              <a:rPr lang="ru"/>
              <a:t>чья проблема решается</a:t>
            </a:r>
            <a:endParaRPr/>
          </a:p>
          <a:p>
            <a:pPr marL="457200" lvl="0" indent="-298450" algn="l" rtl="0">
              <a:spcBef>
                <a:spcPts val="0"/>
              </a:spcBef>
              <a:spcAft>
                <a:spcPts val="0"/>
              </a:spcAft>
              <a:buSzPts val="1100"/>
              <a:buChar char="-"/>
            </a:pPr>
            <a:r>
              <a:rPr lang="ru"/>
              <a:t>что это за проблема</a:t>
            </a:r>
            <a:endParaRPr/>
          </a:p>
          <a:p>
            <a:pPr marL="457200" lvl="0" indent="-298450" algn="l" rtl="0">
              <a:spcBef>
                <a:spcPts val="0"/>
              </a:spcBef>
              <a:spcAft>
                <a:spcPts val="0"/>
              </a:spcAft>
              <a:buSzPts val="1100"/>
              <a:buChar char="-"/>
            </a:pPr>
            <a:r>
              <a:rPr lang="ru"/>
              <a:t>что представляет собой ваше решение</a:t>
            </a:r>
            <a:endParaRPr/>
          </a:p>
          <a:p>
            <a:pPr marL="457200" lvl="0" indent="-298450" algn="l" rtl="0">
              <a:spcBef>
                <a:spcPts val="0"/>
              </a:spcBef>
              <a:spcAft>
                <a:spcPts val="0"/>
              </a:spcAft>
              <a:buSzPts val="1100"/>
              <a:buChar char="-"/>
            </a:pPr>
            <a:r>
              <a:rPr lang="ru"/>
              <a:t>чем оно лучше аналогичных</a:t>
            </a:r>
            <a:endParaRPr/>
          </a:p>
          <a:p>
            <a:pPr marL="0" lvl="0" indent="0" algn="l" rtl="0">
              <a:spcBef>
                <a:spcPts val="0"/>
              </a:spcBef>
              <a:spcAft>
                <a:spcPts val="0"/>
              </a:spcAft>
              <a:buNone/>
            </a:pPr>
            <a:endParaRPr/>
          </a:p>
          <a:p>
            <a:pPr marL="0" lvl="0" indent="0" algn="l" rtl="0">
              <a:spcBef>
                <a:spcPts val="0"/>
              </a:spcBef>
              <a:spcAft>
                <a:spcPts val="0"/>
              </a:spcAft>
              <a:buNone/>
            </a:pPr>
            <a:r>
              <a:rPr lang="ru"/>
              <a:t>Например</a:t>
            </a:r>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Для </a:t>
            </a:r>
            <a:r>
              <a:rPr lang="ru" b="1">
                <a:solidFill>
                  <a:schemeClr val="dk1"/>
                </a:solidFill>
              </a:rPr>
              <a:t>&lt;мам с колясками&gt;</a:t>
            </a:r>
            <a:r>
              <a:rPr lang="ru">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которым нужно </a:t>
            </a:r>
            <a:r>
              <a:rPr lang="ru" b="1">
                <a:solidFill>
                  <a:schemeClr val="dk1"/>
                </a:solidFill>
              </a:rPr>
              <a:t>&lt;два раза в день гулять с ребенком&gt;</a:t>
            </a:r>
            <a:r>
              <a:rPr lang="ru">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наше </a:t>
            </a:r>
            <a:r>
              <a:rPr lang="ru" b="1">
                <a:solidFill>
                  <a:schemeClr val="dk1"/>
                </a:solidFill>
              </a:rPr>
              <a:t>&lt;мобильное приложение&gt;</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будет </a:t>
            </a:r>
            <a:r>
              <a:rPr lang="ru" b="1">
                <a:solidFill>
                  <a:schemeClr val="dk1"/>
                </a:solidFill>
              </a:rPr>
              <a:t>&lt;строить удобные и интересные пешеходные маршруты прогулок&gt;.</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В отличие от </a:t>
            </a:r>
            <a:r>
              <a:rPr lang="ru" b="1">
                <a:solidFill>
                  <a:schemeClr val="dk1"/>
                </a:solidFill>
              </a:rPr>
              <a:t>&lt;Яндекс.Карт, Google Maps и 2Gis&gt;</a:t>
            </a:r>
            <a:r>
              <a:rPr lang="ru">
                <a:solidFill>
                  <a:schemeClr val="dk1"/>
                </a:solidFill>
              </a:rPr>
              <a:t>, наше приложение будет лучше тем,</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что </a:t>
            </a:r>
            <a:r>
              <a:rPr lang="ru" b="1">
                <a:solidFill>
                  <a:schemeClr val="dk1"/>
                </a:solidFil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290baae57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290baae57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fe49c100d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fe49c100d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a:solidFill>
                  <a:schemeClr val="dk1"/>
                </a:solidFill>
              </a:rPr>
              <a:t>Вовлеченные стороны — это те, на кого влияет проблемная ситуация, или кто как-либо влияет на проект. В принципе, если достаточно подробно пройдена стадия работы с проблемой, многих, если не всех из них вы уже выявили. Иногда вовлеченные стороны называют стейкхолдерами.</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Зачем их искать?</a:t>
            </a:r>
            <a:r>
              <a:rPr lang="ru">
                <a:solidFill>
                  <a:schemeClr val="dk1"/>
                </a:solidFill>
              </a:rPr>
              <a:t> Это необходимо, чтобы максимально учесть требования к решению, чтобы оно стало и правда реалистичным, встраивающимся в реальную жизнь реальных людей.</a:t>
            </a:r>
            <a:endParaRPr>
              <a:solidFill>
                <a:schemeClr val="dk1"/>
              </a:solidFill>
            </a:endParaRPr>
          </a:p>
          <a:p>
            <a:pPr marL="0" lvl="0" indent="0" algn="l" rtl="0">
              <a:spcBef>
                <a:spcPts val="1200"/>
              </a:spcBef>
              <a:spcAft>
                <a:spcPts val="0"/>
              </a:spcAft>
              <a:buNone/>
            </a:pPr>
            <a:r>
              <a:rPr lang="ru"/>
              <a:t>Слайд можно оформить в виде простой таблицы, из которой </a:t>
            </a:r>
            <a:r>
              <a:rPr lang="ru" b="1"/>
              <a:t>понятны интересы стейкхолдеров и как они могут повлиять</a:t>
            </a:r>
            <a:r>
              <a:rPr lang="ru"/>
              <a:t> на развитие проекта. Мы не ограничиваем вас в шаблоне — простой поиск в интернете даст вам массу вариантов, используйте тот, который для вас подходит.</a:t>
            </a:r>
            <a:endParaRPr/>
          </a:p>
          <a:p>
            <a:pPr marL="0" lvl="0" indent="0" algn="l" rtl="0">
              <a:spcBef>
                <a:spcPts val="0"/>
              </a:spcBef>
              <a:spcAft>
                <a:spcPts val="0"/>
              </a:spcAft>
              <a:buNone/>
            </a:pPr>
            <a:r>
              <a:rPr lang="ru"/>
              <a:t>Если вы достаточно хорошо изучили проблему, можете изложить свои наблюдения в виде диаграммы связей</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fe49c100d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fe49c100d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Слайд с командой — это ваш способ представиться и показать, что вы способны справиться с поставленной задачей.</a:t>
            </a:r>
            <a:endParaRPr/>
          </a:p>
          <a:p>
            <a:pPr marL="0" lvl="0" indent="0" algn="l" rtl="0">
              <a:spcBef>
                <a:spcPts val="0"/>
              </a:spcBef>
              <a:spcAft>
                <a:spcPts val="0"/>
              </a:spcAft>
              <a:buNone/>
            </a:pPr>
            <a:r>
              <a:rPr lang="ru"/>
              <a:t>Обычно здесь размещают фотографии, указывают, как кого зовут, должность в проекте</a:t>
            </a:r>
            <a:endParaRPr/>
          </a:p>
          <a:p>
            <a:pPr marL="0" lvl="0" indent="0" algn="l" rtl="0">
              <a:spcBef>
                <a:spcPts val="0"/>
              </a:spcBef>
              <a:spcAft>
                <a:spcPts val="0"/>
              </a:spcAft>
              <a:buNone/>
            </a:pPr>
            <a:r>
              <a:rPr lang="ru"/>
              <a:t>Уместно рассказать о каких-то компетенциях и достижениях (если они у вас есть). Главное, чтобы эти они имели отношение к тому, что вы делаете. </a:t>
            </a:r>
            <a:endParaRPr/>
          </a:p>
          <a:p>
            <a:pPr marL="0" lvl="0" indent="0" algn="l" rtl="0">
              <a:spcBef>
                <a:spcPts val="0"/>
              </a:spcBef>
              <a:spcAft>
                <a:spcPts val="0"/>
              </a:spcAft>
              <a:buNone/>
            </a:pPr>
            <a:r>
              <a:rPr lang="ru" i="1"/>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ru">
                <a:solidFill>
                  <a:schemeClr val="dk1"/>
                </a:solidFill>
              </a:rPr>
              <a:t>Но ни в коем случае ничего не придумывайте и не вводите ваших зрителей в заблуждение!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fe49c100d1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fe49c100d1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На этом слайде вы можете выписать вопросы, которые появились у вас на начальном этапе работы над проектом.</a:t>
            </a:r>
            <a:endParaRPr/>
          </a:p>
          <a:p>
            <a:pPr marL="0" lvl="0" indent="0" algn="l" rtl="0">
              <a:spcBef>
                <a:spcPts val="0"/>
              </a:spcBef>
              <a:spcAft>
                <a:spcPts val="0"/>
              </a:spcAft>
              <a:buNone/>
            </a:pPr>
            <a:r>
              <a:rPr lang="ru"/>
              <a:t>Постарайтесь воздержаться от вопросов вроде где нам рекламировать ваш продукт или как бороться с конкурентами — пока никакого продукта нет, эти вопросы преждевременны.</a:t>
            </a:r>
            <a:endParaRPr/>
          </a:p>
          <a:p>
            <a:pPr marL="0" lvl="0" indent="0" algn="l" rtl="0">
              <a:spcBef>
                <a:spcPts val="0"/>
              </a:spcBef>
              <a:spcAft>
                <a:spcPts val="0"/>
              </a:spcAft>
              <a:buNone/>
            </a:pPr>
            <a:endParaRPr/>
          </a:p>
          <a:p>
            <a:pPr marL="0" lvl="0" indent="0" algn="l" rtl="0">
              <a:spcBef>
                <a:spcPts val="0"/>
              </a:spcBef>
              <a:spcAft>
                <a:spcPts val="0"/>
              </a:spcAft>
              <a:buNone/>
            </a:pPr>
            <a:r>
              <a:rPr lang="ru"/>
              <a:t>Обсудите с командой, как будете проводить исследование, и выпишите то, что осталось для вас непонятным.</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fe49c100d1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fe49c100d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ЭТОТ СЛАЙД ЗАПОЛНЯЕТСЯ СОВМЕСТНО С ЭКСПЕРТАМИ ВО ВРЕМЯ КОНСУЛЬТАЦИИ</a:t>
            </a:r>
            <a:endParaRPr/>
          </a:p>
          <a:p>
            <a:pPr marL="0" lvl="0" indent="0" algn="l" rtl="0">
              <a:spcBef>
                <a:spcPts val="0"/>
              </a:spcBef>
              <a:spcAft>
                <a:spcPts val="0"/>
              </a:spcAft>
              <a:buNone/>
            </a:pPr>
            <a:r>
              <a:rPr lang="ru"/>
              <a:t>ПОКА ОСТАВЬТЕ ЕГО ПУСТЫМ</a:t>
            </a:r>
            <a:endParaRPr/>
          </a:p>
          <a:p>
            <a:pPr marL="0" lvl="0" indent="0" algn="l" rtl="0">
              <a:spcBef>
                <a:spcPts val="0"/>
              </a:spcBef>
              <a:spcAft>
                <a:spcPts val="0"/>
              </a:spcAft>
              <a:buNone/>
            </a:pPr>
            <a:endParaRPr/>
          </a:p>
          <a:p>
            <a:pPr marL="0" lvl="0" indent="0" algn="l" rtl="0">
              <a:spcBef>
                <a:spcPts val="0"/>
              </a:spcBef>
              <a:spcAft>
                <a:spcPts val="0"/>
              </a:spcAft>
              <a:buNone/>
            </a:pPr>
            <a:r>
              <a:rPr lang="ru"/>
              <a:t>Дальше у вас этап исследование … если у вас уже есть понимание, каким образов вы проверите актуальность вашей идей: с кем будете проводить интервью, как изучите проблему, которую решает ваш проект - напишите об этом на этом слайде. Во время консультаций эксперты помогут вам уточнить задачи.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10.svg"/><Relationship Id="rId13" Type="http://schemas.microsoft.com/office/2007/relationships/diagramDrawing" Target="../diagrams/drawing3.xml"/><Relationship Id="rId18" Type="http://schemas.openxmlformats.org/officeDocument/2006/relationships/diagramColors" Target="../diagrams/colors4.xml"/><Relationship Id="rId3" Type="http://schemas.openxmlformats.org/officeDocument/2006/relationships/diagramLayout" Target="../diagrams/layout2.xml"/><Relationship Id="rId7" Type="http://schemas.openxmlformats.org/officeDocument/2006/relationships/image" Target="../media/image9.png"/><Relationship Id="rId12" Type="http://schemas.openxmlformats.org/officeDocument/2006/relationships/diagramColors" Target="../diagrams/colors3.xml"/><Relationship Id="rId17" Type="http://schemas.openxmlformats.org/officeDocument/2006/relationships/diagramQuickStyle" Target="../diagrams/quickStyle4.xml"/><Relationship Id="rId2" Type="http://schemas.openxmlformats.org/officeDocument/2006/relationships/diagramData" Target="../diagrams/data2.xml"/><Relationship Id="rId16" Type="http://schemas.openxmlformats.org/officeDocument/2006/relationships/diagramLayout" Target="../diagrams/layout4.xml"/><Relationship Id="rId1" Type="http://schemas.openxmlformats.org/officeDocument/2006/relationships/slideLayout" Target="../slideLayouts/slideLayout1.xml"/><Relationship Id="rId6" Type="http://schemas.microsoft.com/office/2007/relationships/diagramDrawing" Target="../diagrams/drawing2.xml"/><Relationship Id="rId11" Type="http://schemas.openxmlformats.org/officeDocument/2006/relationships/diagramQuickStyle" Target="../diagrams/quickStyle3.xml"/><Relationship Id="rId5" Type="http://schemas.openxmlformats.org/officeDocument/2006/relationships/diagramColors" Target="../diagrams/colors2.xml"/><Relationship Id="rId15" Type="http://schemas.openxmlformats.org/officeDocument/2006/relationships/diagramData" Target="../diagrams/data4.xml"/><Relationship Id="rId10" Type="http://schemas.openxmlformats.org/officeDocument/2006/relationships/diagramLayout" Target="../diagrams/layout3.xml"/><Relationship Id="rId19" Type="http://schemas.microsoft.com/office/2007/relationships/diagramDrawing" Target="../diagrams/drawing4.xml"/><Relationship Id="rId4" Type="http://schemas.openxmlformats.org/officeDocument/2006/relationships/diagramQuickStyle" Target="../diagrams/quickStyle2.xml"/><Relationship Id="rId9" Type="http://schemas.openxmlformats.org/officeDocument/2006/relationships/diagramData" Target="../diagrams/data3.xml"/><Relationship Id="rId14" Type="http://schemas.openxmlformats.org/officeDocument/2006/relationships/image" Target="../media/image8.jpe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jp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ru-RU" dirty="0">
                <a:latin typeface="Nunito"/>
                <a:ea typeface="Nunito"/>
                <a:cs typeface="Nunito"/>
                <a:sym typeface="Nunito"/>
              </a:rPr>
              <a:t>Приволжский государственный университет путей сообщения</a:t>
            </a:r>
            <a:endParaRPr dirty="0">
              <a:latin typeface="Nunito"/>
              <a:ea typeface="Nunito"/>
              <a:cs typeface="Nunito"/>
              <a:sym typeface="Nunito"/>
            </a:endParaRPr>
          </a:p>
        </p:txBody>
      </p:sp>
      <p:sp>
        <p:nvSpPr>
          <p:cNvPr id="56" name="Google Shape;56;p13"/>
          <p:cNvSpPr txBox="1">
            <a:spLocks noGrp="1"/>
          </p:cNvSpPr>
          <p:nvPr>
            <p:ph type="subTitle" idx="1"/>
          </p:nvPr>
        </p:nvSpPr>
        <p:spPr>
          <a:xfrm>
            <a:off x="311700" y="4116400"/>
            <a:ext cx="8520600" cy="79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ru-RU" dirty="0">
                <a:latin typeface="Nunito"/>
                <a:ea typeface="Nunito"/>
                <a:cs typeface="Nunito"/>
                <a:sym typeface="Nunito"/>
              </a:rPr>
              <a:t>Амиров Н.Э., Жвавая А.А., Дмитриев С.В., </a:t>
            </a:r>
            <a:r>
              <a:rPr lang="ru-RU" dirty="0" err="1">
                <a:latin typeface="Nunito"/>
                <a:ea typeface="Nunito"/>
                <a:cs typeface="Nunito"/>
                <a:sym typeface="Nunito"/>
              </a:rPr>
              <a:t>Белко</a:t>
            </a:r>
            <a:r>
              <a:rPr lang="ru-RU" dirty="0">
                <a:latin typeface="Nunito"/>
                <a:ea typeface="Nunito"/>
                <a:cs typeface="Nunito"/>
                <a:sym typeface="Nunito"/>
              </a:rPr>
              <a:t> А.С., Астафьева А. М., Бокиев Б.Б., Бокиев Б.Б., Кадыров Т.Р. </a:t>
            </a:r>
            <a:endParaRPr dirty="0">
              <a:latin typeface="Nunito"/>
              <a:ea typeface="Nunito"/>
              <a:cs typeface="Nunito"/>
              <a:sym typeface="Nunito"/>
            </a:endParaRPr>
          </a:p>
        </p:txBody>
      </p:sp>
      <p:sp>
        <p:nvSpPr>
          <p:cNvPr id="4" name="TextBox 3">
            <a:extLst>
              <a:ext uri="{FF2B5EF4-FFF2-40B4-BE49-F238E27FC236}">
                <a16:creationId xmlns:a16="http://schemas.microsoft.com/office/drawing/2014/main" id="{A633F30F-CB1C-D704-6A1D-D193DCFCF818}"/>
              </a:ext>
            </a:extLst>
          </p:cNvPr>
          <p:cNvSpPr txBox="1"/>
          <p:nvPr/>
        </p:nvSpPr>
        <p:spPr>
          <a:xfrm>
            <a:off x="568712" y="1176782"/>
            <a:ext cx="8006575" cy="1569660"/>
          </a:xfrm>
          <a:prstGeom prst="rect">
            <a:avLst/>
          </a:prstGeom>
          <a:noFill/>
        </p:spPr>
        <p:txBody>
          <a:bodyPr wrap="square">
            <a:spAutoFit/>
          </a:bodyPr>
          <a:lstStyle/>
          <a:p>
            <a:pPr algn="ctr"/>
            <a:r>
              <a:rPr lang="ru-RU" sz="3200" b="1" kern="1200" cap="all" dirty="0">
                <a:solidFill>
                  <a:srgbClr val="000000"/>
                </a:solidFill>
                <a:latin typeface="Nunito" pitchFamily="2" charset="-52"/>
                <a:ea typeface="Times New Roman" panose="02020603050405020304" pitchFamily="18" charset="0"/>
                <a:cs typeface="Times New Roman" panose="02020603050405020304" pitchFamily="18" charset="0"/>
              </a:rPr>
              <a:t>прибор для измерения бокового и вертикального износов рельса</a:t>
            </a:r>
            <a:endParaRPr lang="ru-RU" sz="3200" b="1" dirty="0">
              <a:latin typeface="Nunito" pitchFamily="2"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Пользователь и его проблема</a:t>
            </a:r>
            <a:endParaRPr>
              <a:latin typeface="Nunito"/>
              <a:ea typeface="Nunito"/>
              <a:cs typeface="Nunito"/>
              <a:sym typeface="Nunito"/>
            </a:endParaRPr>
          </a:p>
        </p:txBody>
      </p:sp>
      <p:sp>
        <p:nvSpPr>
          <p:cNvPr id="63" name="Google Shape;63;p14"/>
          <p:cNvSpPr txBox="1">
            <a:spLocks noGrp="1"/>
          </p:cNvSpPr>
          <p:nvPr>
            <p:ph type="body" idx="1"/>
          </p:nvPr>
        </p:nvSpPr>
        <p:spPr>
          <a:xfrm>
            <a:off x="311700" y="2376893"/>
            <a:ext cx="4961758" cy="3739193"/>
          </a:xfrm>
          <a:prstGeom prst="rect">
            <a:avLst/>
          </a:prstGeom>
        </p:spPr>
        <p:txBody>
          <a:bodyPr spcFirstLastPara="1" wrap="square" lIns="91425" tIns="91425" rIns="91425" bIns="91425" anchor="t" anchorCtr="0">
            <a:normAutofit/>
          </a:bodyPr>
          <a:lstStyle/>
          <a:p>
            <a:pPr marL="114300" indent="0" algn="just">
              <a:buNone/>
            </a:pPr>
            <a:r>
              <a:rPr lang="ru-RU" sz="1800" dirty="0">
                <a:latin typeface="Nunito" pitchFamily="2" charset="-52"/>
                <a:ea typeface="Calibri" panose="020F0502020204030204" pitchFamily="34" charset="0"/>
                <a:cs typeface="Times New Roman" panose="02020603050405020304" pitchFamily="18" charset="0"/>
              </a:rPr>
              <a:t>Износ рельсов как правило, является следствием взаимодействия рельса с колёсами подвижного состава. </a:t>
            </a:r>
          </a:p>
          <a:p>
            <a:pPr marL="114300" indent="0" algn="just">
              <a:buNone/>
            </a:pPr>
            <a:endParaRPr lang="ru-RU" sz="1800" dirty="0">
              <a:latin typeface="Nunito" pitchFamily="2" charset="-52"/>
              <a:ea typeface="Calibri" panose="020F0502020204030204" pitchFamily="34" charset="0"/>
              <a:cs typeface="Times New Roman" panose="02020603050405020304" pitchFamily="18" charset="0"/>
            </a:endParaRPr>
          </a:p>
        </p:txBody>
      </p:sp>
      <p:pic>
        <p:nvPicPr>
          <p:cNvPr id="4" name="Рисунок 3">
            <a:extLst>
              <a:ext uri="{FF2B5EF4-FFF2-40B4-BE49-F238E27FC236}">
                <a16:creationId xmlns:a16="http://schemas.microsoft.com/office/drawing/2014/main" id="{3D53AE91-753D-4168-A814-CB7D57438259}"/>
              </a:ext>
            </a:extLst>
          </p:cNvPr>
          <p:cNvPicPr>
            <a:picLocks noChangeAspect="1"/>
          </p:cNvPicPr>
          <p:nvPr/>
        </p:nvPicPr>
        <p:blipFill>
          <a:blip r:embed="rId3"/>
          <a:stretch>
            <a:fillRect/>
          </a:stretch>
        </p:blipFill>
        <p:spPr>
          <a:xfrm>
            <a:off x="5423770" y="311954"/>
            <a:ext cx="3587523" cy="4519591"/>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Как проблема решается сейчас (аналоги решения)</a:t>
            </a:r>
            <a:endParaRPr dirty="0">
              <a:latin typeface="Nunito"/>
              <a:ea typeface="Nunito"/>
              <a:cs typeface="Nunito"/>
              <a:sym typeface="Nunito"/>
            </a:endParaRPr>
          </a:p>
        </p:txBody>
      </p:sp>
      <p:pic>
        <p:nvPicPr>
          <p:cNvPr id="9" name="Picture 2">
            <a:extLst>
              <a:ext uri="{FF2B5EF4-FFF2-40B4-BE49-F238E27FC236}">
                <a16:creationId xmlns:a16="http://schemas.microsoft.com/office/drawing/2014/main" id="{4ED5C605-D2D7-44A7-8CCC-15B8E1D9B27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4548" r="4159" b="25911"/>
          <a:stretch/>
        </p:blipFill>
        <p:spPr bwMode="auto">
          <a:xfrm>
            <a:off x="-289550" y="3076377"/>
            <a:ext cx="5976366" cy="188853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E3D43BC-E066-48B4-AD6D-DFB7F48C5FD9}"/>
              </a:ext>
            </a:extLst>
          </p:cNvPr>
          <p:cNvSpPr txBox="1"/>
          <p:nvPr/>
        </p:nvSpPr>
        <p:spPr>
          <a:xfrm>
            <a:off x="206679" y="1246832"/>
            <a:ext cx="8730641" cy="1600438"/>
          </a:xfrm>
          <a:prstGeom prst="rect">
            <a:avLst/>
          </a:prstGeom>
          <a:noFill/>
        </p:spPr>
        <p:txBody>
          <a:bodyPr wrap="square">
            <a:spAutoFit/>
          </a:bodyPr>
          <a:lstStyle/>
          <a:p>
            <a:pPr marL="114300" indent="0" algn="just">
              <a:buNone/>
            </a:pPr>
            <a:r>
              <a:rPr lang="ru-RU" sz="1400" dirty="0">
                <a:latin typeface="Nunito" pitchFamily="2" charset="-52"/>
                <a:ea typeface="Calibri" panose="020F0502020204030204" pitchFamily="34" charset="0"/>
                <a:cs typeface="Times New Roman" panose="02020603050405020304" pitchFamily="18" charset="0"/>
              </a:rPr>
              <a:t>Существующие измерительные устройств, предназначенные для измерения износа рельсов: штангенциркуль (модели ПШВ) и измерительная скоба </a:t>
            </a:r>
            <a:r>
              <a:rPr lang="ru-RU" sz="1400" dirty="0">
                <a:effectLst/>
                <a:latin typeface="Nunito" pitchFamily="2" charset="-52"/>
                <a:ea typeface="Calibri" panose="020F0502020204030204" pitchFamily="34" charset="0"/>
              </a:rPr>
              <a:t>(мод.08601)</a:t>
            </a:r>
            <a:r>
              <a:rPr lang="ru-RU" sz="1400" dirty="0">
                <a:latin typeface="Nunito" pitchFamily="2" charset="-52"/>
                <a:ea typeface="Calibri" panose="020F0502020204030204" pitchFamily="34" charset="0"/>
                <a:cs typeface="Times New Roman" panose="02020603050405020304" pitchFamily="18" charset="0"/>
              </a:rPr>
              <a:t>: требуют длительную настройку для проведения измерений, процесс измерений зависит от «человека», ручное ведение результатов измерений с измерительного прибора на бумажный носитель.</a:t>
            </a:r>
          </a:p>
          <a:p>
            <a:pPr marL="114300" indent="0" algn="just">
              <a:buNone/>
            </a:pPr>
            <a:r>
              <a:rPr lang="ru-RU" sz="1400" dirty="0">
                <a:effectLst/>
                <a:latin typeface="Nunito" pitchFamily="2" charset="-52"/>
                <a:ea typeface="Calibri" panose="020F0502020204030204" pitchFamily="34" charset="0"/>
                <a:cs typeface="Times New Roman" panose="02020603050405020304" pitchFamily="18" charset="0"/>
              </a:rPr>
              <a:t>Исходя из вышеперечисленных недостатков, есть необходимость в разработке более удобном и практичном решении, таком как электронный путевой прибор для определения величины износов рельса.</a:t>
            </a:r>
          </a:p>
        </p:txBody>
      </p:sp>
      <p:pic>
        <p:nvPicPr>
          <p:cNvPr id="12" name="Picture 2" descr="Скоба измерительная мод.08601 для измерения износа рельсов, цена в Москве  от компании ПРОФИГАРАНТ">
            <a:extLst>
              <a:ext uri="{FF2B5EF4-FFF2-40B4-BE49-F238E27FC236}">
                <a16:creationId xmlns:a16="http://schemas.microsoft.com/office/drawing/2014/main" id="{E11F8FFD-304D-4D7E-AE77-DF0F20AA47B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14" t="10153" r="2859" b="16928"/>
          <a:stretch/>
        </p:blipFill>
        <p:spPr bwMode="auto">
          <a:xfrm>
            <a:off x="6144216" y="3076377"/>
            <a:ext cx="2537771" cy="181710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9" name="Google Shape;69;p15"/>
          <p:cNvSpPr txBox="1">
            <a:spLocks noGrp="1"/>
          </p:cNvSpPr>
          <p:nvPr>
            <p:ph type="body" idx="1"/>
          </p:nvPr>
        </p:nvSpPr>
        <p:spPr>
          <a:xfrm>
            <a:off x="311700" y="1159910"/>
            <a:ext cx="4773000" cy="3798300"/>
          </a:xfrm>
          <a:prstGeom prst="rect">
            <a:avLst/>
          </a:prstGeom>
        </p:spPr>
        <p:txBody>
          <a:bodyPr spcFirstLastPara="1" wrap="square" lIns="91425" tIns="91425" rIns="91425" bIns="91425" anchor="t" anchorCtr="0">
            <a:normAutofit/>
          </a:bodyPr>
          <a:lstStyle/>
          <a:p>
            <a:pPr marL="0" indent="0">
              <a:buNone/>
            </a:pPr>
            <a:r>
              <a:rPr lang="ru-RU" dirty="0">
                <a:latin typeface="Nunito" pitchFamily="2" charset="-52"/>
                <a:ea typeface="Nunito"/>
                <a:cs typeface="Nunito"/>
                <a:sym typeface="Nunito"/>
              </a:rPr>
              <a:t>Создание </a:t>
            </a:r>
            <a:r>
              <a:rPr lang="ru-RU" dirty="0">
                <a:latin typeface="Nunito" pitchFamily="2" charset="-52"/>
                <a:cs typeface="Times New Roman" panose="02020603050405020304" pitchFamily="18" charset="0"/>
              </a:rPr>
              <a:t>прибора для измерения бокового и вертикального износов рельса</a:t>
            </a:r>
          </a:p>
          <a:p>
            <a:pPr marL="0" lvl="0" indent="0" algn="l" rtl="0">
              <a:spcBef>
                <a:spcPts val="0"/>
              </a:spcBef>
              <a:spcAft>
                <a:spcPts val="0"/>
              </a:spcAft>
              <a:buNone/>
            </a:pPr>
            <a:endParaRPr lang="ru-RU" sz="1400" dirty="0">
              <a:solidFill>
                <a:srgbClr val="980000"/>
              </a:solidFill>
              <a:latin typeface="Nunito"/>
              <a:ea typeface="Nunito"/>
              <a:cs typeface="Nunito"/>
              <a:sym typeface="Nunito"/>
            </a:endParaRPr>
          </a:p>
        </p:txBody>
      </p:sp>
      <p:pic>
        <p:nvPicPr>
          <p:cNvPr id="2" name="Рисунок 1">
            <a:extLst>
              <a:ext uri="{FF2B5EF4-FFF2-40B4-BE49-F238E27FC236}">
                <a16:creationId xmlns:a16="http://schemas.microsoft.com/office/drawing/2014/main" id="{0436ACAD-D107-7A9A-4D3F-3503A870C7E6}"/>
              </a:ext>
            </a:extLst>
          </p:cNvPr>
          <p:cNvPicPr>
            <a:picLocks noChangeAspect="1"/>
          </p:cNvPicPr>
          <p:nvPr/>
        </p:nvPicPr>
        <p:blipFill rotWithShape="1">
          <a:blip r:embed="rId3"/>
          <a:srcRect l="7607" t="3575" r="1272" b="2287"/>
          <a:stretch/>
        </p:blipFill>
        <p:spPr>
          <a:xfrm>
            <a:off x="311700" y="2432462"/>
            <a:ext cx="3866290" cy="2146972"/>
          </a:xfrm>
          <a:prstGeom prst="rect">
            <a:avLst/>
          </a:prstGeom>
          <a:ln>
            <a:noFill/>
          </a:ln>
          <a:effectLst>
            <a:outerShdw blurRad="190500" algn="tl" rotWithShape="0">
              <a:srgbClr val="000000">
                <a:alpha val="70000"/>
              </a:srgbClr>
            </a:outerShdw>
          </a:effectLst>
        </p:spPr>
      </p:pic>
      <p:pic>
        <p:nvPicPr>
          <p:cNvPr id="3" name="Рисунок 2">
            <a:extLst>
              <a:ext uri="{FF2B5EF4-FFF2-40B4-BE49-F238E27FC236}">
                <a16:creationId xmlns:a16="http://schemas.microsoft.com/office/drawing/2014/main" id="{FD45652D-07D6-85FF-F22F-6955E3B11AF5}"/>
              </a:ext>
            </a:extLst>
          </p:cNvPr>
          <p:cNvPicPr>
            <a:picLocks noChangeAspect="1"/>
          </p:cNvPicPr>
          <p:nvPr/>
        </p:nvPicPr>
        <p:blipFill>
          <a:blip r:embed="rId4"/>
          <a:stretch>
            <a:fillRect/>
          </a:stretch>
        </p:blipFill>
        <p:spPr>
          <a:xfrm>
            <a:off x="5222772" y="1217560"/>
            <a:ext cx="3371520" cy="3361874"/>
          </a:xfrm>
          <a:prstGeom prst="rect">
            <a:avLst/>
          </a:prstGeom>
          <a:ln>
            <a:noFill/>
          </a:ln>
          <a:effectLst>
            <a:outerShdw blurRad="190500" algn="tl" rotWithShape="0">
              <a:srgbClr val="000000">
                <a:alpha val="70000"/>
              </a:srgbClr>
            </a:outerShdw>
          </a:effectLst>
        </p:spPr>
      </p:pic>
      <p:sp>
        <p:nvSpPr>
          <p:cNvPr id="5" name="Заголовок 4">
            <a:extLst>
              <a:ext uri="{FF2B5EF4-FFF2-40B4-BE49-F238E27FC236}">
                <a16:creationId xmlns:a16="http://schemas.microsoft.com/office/drawing/2014/main" id="{E755EF32-D4B5-45A1-B6B4-02DF47749B73}"/>
              </a:ext>
            </a:extLst>
          </p:cNvPr>
          <p:cNvSpPr>
            <a:spLocks noGrp="1"/>
          </p:cNvSpPr>
          <p:nvPr>
            <p:ph type="title"/>
          </p:nvPr>
        </p:nvSpPr>
        <p:spPr/>
        <p:txBody>
          <a:bodyPr>
            <a:normAutofit fontScale="90000"/>
          </a:bodyPr>
          <a:lstStyle/>
          <a:p>
            <a:r>
              <a:rPr lang="ru-RU" dirty="0"/>
              <a:t>Решение</a:t>
            </a:r>
          </a:p>
        </p:txBody>
      </p:sp>
    </p:spTree>
    <p:extLst>
      <p:ext uri="{BB962C8B-B14F-4D97-AF65-F5344CB8AC3E}">
        <p14:creationId xmlns:p14="http://schemas.microsoft.com/office/powerpoint/2010/main" val="545144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Решение</a:t>
            </a:r>
            <a:endParaRPr dirty="0">
              <a:latin typeface="Nunito"/>
              <a:ea typeface="Nunito"/>
              <a:cs typeface="Nunito"/>
              <a:sym typeface="Nunito"/>
            </a:endParaRPr>
          </a:p>
        </p:txBody>
      </p:sp>
      <p:pic>
        <p:nvPicPr>
          <p:cNvPr id="2" name="SOLIDWORKS Premium 2022 SP5.0 - [для 1х фоток] 2023-11-22 13-05-08">
            <a:hlinkClick r:id="" action="ppaction://media"/>
            <a:extLst>
              <a:ext uri="{FF2B5EF4-FFF2-40B4-BE49-F238E27FC236}">
                <a16:creationId xmlns:a16="http://schemas.microsoft.com/office/drawing/2014/main" id="{F22A4B35-52E8-112E-FF9C-857F2D300E12}"/>
              </a:ext>
            </a:extLst>
          </p:cNvPr>
          <p:cNvPicPr>
            <a:picLocks noChangeAspect="1"/>
          </p:cNvPicPr>
          <p:nvPr>
            <a:videoFile r:link="rId1"/>
            <p:extLst>
              <p:ext uri="{DAA4B4D4-6D71-4841-9C94-3DE7FCFB9230}">
                <p14:media xmlns:p14="http://schemas.microsoft.com/office/powerpoint/2010/main" r:embed="rId2">
                  <p14:trim st="4000" end="394.3125"/>
                </p14:media>
              </p:ext>
            </p:extLst>
          </p:nvPr>
        </p:nvPicPr>
        <p:blipFill rotWithShape="1">
          <a:blip r:embed="rId5"/>
          <a:srcRect l="19289" t="24801" r="22438" b="3477"/>
          <a:stretch/>
        </p:blipFill>
        <p:spPr>
          <a:xfrm>
            <a:off x="809802" y="1126866"/>
            <a:ext cx="7524395" cy="37621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1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21B6CCE5-F344-4BAC-8937-2DAEC15A09E7}"/>
              </a:ext>
            </a:extLst>
          </p:cNvPr>
          <p:cNvGraphicFramePr>
            <a:graphicFrameLocks noGrp="1"/>
          </p:cNvGraphicFramePr>
          <p:nvPr>
            <p:extLst>
              <p:ext uri="{D42A27DB-BD31-4B8C-83A1-F6EECF244321}">
                <p14:modId xmlns:p14="http://schemas.microsoft.com/office/powerpoint/2010/main" val="829680373"/>
              </p:ext>
            </p:extLst>
          </p:nvPr>
        </p:nvGraphicFramePr>
        <p:xfrm>
          <a:off x="613050" y="942569"/>
          <a:ext cx="7917900" cy="4045467"/>
        </p:xfrm>
        <a:graphic>
          <a:graphicData uri="http://schemas.openxmlformats.org/drawingml/2006/table">
            <a:tbl>
              <a:tblPr firstRow="1" bandRow="1">
                <a:tableStyleId>{5C22544A-7EE6-4342-B048-85BDC9FD1C3A}</a:tableStyleId>
              </a:tblPr>
              <a:tblGrid>
                <a:gridCol w="3958950">
                  <a:extLst>
                    <a:ext uri="{9D8B030D-6E8A-4147-A177-3AD203B41FA5}">
                      <a16:colId xmlns:a16="http://schemas.microsoft.com/office/drawing/2014/main" val="1213620951"/>
                    </a:ext>
                  </a:extLst>
                </a:gridCol>
                <a:gridCol w="3958950">
                  <a:extLst>
                    <a:ext uri="{9D8B030D-6E8A-4147-A177-3AD203B41FA5}">
                      <a16:colId xmlns:a16="http://schemas.microsoft.com/office/drawing/2014/main" val="2205379888"/>
                    </a:ext>
                  </a:extLst>
                </a:gridCol>
              </a:tblGrid>
              <a:tr h="423912">
                <a:tc>
                  <a:txBody>
                    <a:bodyPr/>
                    <a:lstStyle/>
                    <a:p>
                      <a:pPr algn="ctr">
                        <a:lnSpc>
                          <a:spcPct val="107000"/>
                        </a:lnSpc>
                        <a:spcAft>
                          <a:spcPts val="800"/>
                        </a:spcAft>
                      </a:pPr>
                      <a:r>
                        <a:rPr lang="ru-RU" sz="1400" dirty="0">
                          <a:effectLst/>
                        </a:rPr>
                        <a:t>Текущие параметры (ПШВ)</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gn="ctr">
                        <a:lnSpc>
                          <a:spcPct val="107000"/>
                        </a:lnSpc>
                        <a:spcAft>
                          <a:spcPts val="800"/>
                        </a:spcAft>
                      </a:pPr>
                      <a:r>
                        <a:rPr lang="ru-RU" sz="1400">
                          <a:effectLst/>
                        </a:rPr>
                        <a:t>Проектируемые параметры</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1828700363"/>
                  </a:ext>
                </a:extLst>
              </a:tr>
              <a:tr h="901811">
                <a:tc>
                  <a:txBody>
                    <a:bodyPr/>
                    <a:lstStyle/>
                    <a:p>
                      <a:pPr>
                        <a:lnSpc>
                          <a:spcPct val="107000"/>
                        </a:lnSpc>
                        <a:spcAft>
                          <a:spcPts val="800"/>
                        </a:spcAft>
                      </a:pPr>
                      <a:r>
                        <a:rPr lang="ru-RU" sz="1400" dirty="0">
                          <a:effectLst/>
                        </a:rPr>
                        <a:t>Ручная настройка конфигурации штангенциркуля для проведения измерений необходимого вида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nSpc>
                          <a:spcPct val="107000"/>
                        </a:lnSpc>
                        <a:spcAft>
                          <a:spcPts val="800"/>
                        </a:spcAft>
                      </a:pPr>
                      <a:r>
                        <a:rPr lang="ru-RU" sz="1400">
                          <a:effectLst/>
                        </a:rPr>
                        <a:t>Отсутствие необходимости перевода прибора в нужную конфигурацию для изменения типа измерений</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3834736427"/>
                  </a:ext>
                </a:extLst>
              </a:tr>
              <a:tr h="791013">
                <a:tc>
                  <a:txBody>
                    <a:bodyPr/>
                    <a:lstStyle/>
                    <a:p>
                      <a:pPr>
                        <a:lnSpc>
                          <a:spcPct val="107000"/>
                        </a:lnSpc>
                        <a:spcAft>
                          <a:spcPts val="800"/>
                        </a:spcAft>
                      </a:pPr>
                      <a:r>
                        <a:rPr lang="ru-RU" sz="1400" dirty="0">
                          <a:effectLst/>
                        </a:rPr>
                        <a:t>Влияние «человеческого фактора» на точность измерений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nSpc>
                          <a:spcPct val="107000"/>
                        </a:lnSpc>
                        <a:spcAft>
                          <a:spcPts val="800"/>
                        </a:spcAft>
                      </a:pPr>
                      <a:r>
                        <a:rPr lang="ru-RU" sz="1400">
                          <a:effectLst/>
                        </a:rPr>
                        <a:t>Автоматическое измерение и фиксация результатов измерения величины износа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129879600"/>
                  </a:ext>
                </a:extLst>
              </a:tr>
              <a:tr h="841999">
                <a:tc>
                  <a:txBody>
                    <a:bodyPr/>
                    <a:lstStyle/>
                    <a:p>
                      <a:pPr>
                        <a:lnSpc>
                          <a:spcPct val="107000"/>
                        </a:lnSpc>
                        <a:spcAft>
                          <a:spcPts val="800"/>
                        </a:spcAft>
                      </a:pPr>
                      <a:r>
                        <a:rPr lang="ru-RU" sz="1400">
                          <a:effectLst/>
                        </a:rPr>
                        <a:t>Заполнение бумажных форм результатов измерений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nSpc>
                          <a:spcPct val="107000"/>
                        </a:lnSpc>
                        <a:spcAft>
                          <a:spcPts val="800"/>
                        </a:spcAft>
                      </a:pPr>
                      <a:r>
                        <a:rPr lang="ru-RU" sz="1400" dirty="0">
                          <a:effectLst/>
                        </a:rPr>
                        <a:t>Автоматическое формирование ведомости измерений с выдачей формы установленного образца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3530338155"/>
                  </a:ext>
                </a:extLst>
              </a:tr>
              <a:tr h="717447">
                <a:tc>
                  <a:txBody>
                    <a:bodyPr/>
                    <a:lstStyle/>
                    <a:p>
                      <a:pPr>
                        <a:lnSpc>
                          <a:spcPct val="107000"/>
                        </a:lnSpc>
                        <a:spcAft>
                          <a:spcPts val="800"/>
                        </a:spcAft>
                      </a:pPr>
                      <a:r>
                        <a:rPr lang="ru-RU" sz="1400">
                          <a:effectLst/>
                        </a:rPr>
                        <a:t>Неточность измерений и большое количество затраченного времени</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nSpc>
                          <a:spcPct val="107000"/>
                        </a:lnSpc>
                        <a:spcAft>
                          <a:spcPts val="800"/>
                        </a:spcAft>
                      </a:pPr>
                      <a:r>
                        <a:rPr lang="ru-RU" sz="1400" dirty="0">
                          <a:effectLst/>
                        </a:rPr>
                        <a:t>Быстрота и точность производимых измерений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1413204304"/>
                  </a:ext>
                </a:extLst>
              </a:tr>
              <a:tr h="369285">
                <a:tc>
                  <a:txBody>
                    <a:bodyPr/>
                    <a:lstStyle/>
                    <a:p>
                      <a:pPr>
                        <a:lnSpc>
                          <a:spcPct val="107000"/>
                        </a:lnSpc>
                        <a:spcAft>
                          <a:spcPts val="800"/>
                        </a:spcAft>
                      </a:pPr>
                      <a:r>
                        <a:rPr lang="ru-RU" sz="1400">
                          <a:effectLst/>
                        </a:rPr>
                        <a:t>Стоимость ≈ 55-65 тыс. руб</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nSpc>
                          <a:spcPct val="107000"/>
                        </a:lnSpc>
                        <a:spcAft>
                          <a:spcPts val="800"/>
                        </a:spcAft>
                      </a:pPr>
                      <a:r>
                        <a:rPr lang="ru-RU" sz="1400" dirty="0">
                          <a:effectLst/>
                        </a:rPr>
                        <a:t>Стоимость ≈ 50 тыс. </a:t>
                      </a:r>
                      <a:r>
                        <a:rPr lang="ru-RU" sz="1400" dirty="0" err="1">
                          <a:effectLst/>
                        </a:rPr>
                        <a:t>руб</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483151945"/>
                  </a:ext>
                </a:extLst>
              </a:tr>
            </a:tbl>
          </a:graphicData>
        </a:graphic>
      </p:graphicFrame>
      <p:sp>
        <p:nvSpPr>
          <p:cNvPr id="5" name="Google Shape;74;p16">
            <a:extLst>
              <a:ext uri="{FF2B5EF4-FFF2-40B4-BE49-F238E27FC236}">
                <a16:creationId xmlns:a16="http://schemas.microsoft.com/office/drawing/2014/main" id="{EE6C510F-1AB3-4968-9DA9-8F47993BB096}"/>
              </a:ext>
            </a:extLst>
          </p:cNvPr>
          <p:cNvSpPr txBox="1">
            <a:spLocks noGrp="1"/>
          </p:cNvSpPr>
          <p:nvPr>
            <p:ph type="title"/>
          </p:nvPr>
        </p:nvSpPr>
        <p:spPr>
          <a:xfrm>
            <a:off x="311700" y="244608"/>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Сравнительный анализ</a:t>
            </a:r>
            <a:endParaRPr dirty="0">
              <a:latin typeface="Nunito"/>
              <a:ea typeface="Nunito"/>
              <a:cs typeface="Nunito"/>
              <a:sym typeface="Nunito"/>
            </a:endParaRPr>
          </a:p>
        </p:txBody>
      </p:sp>
    </p:spTree>
    <p:extLst>
      <p:ext uri="{BB962C8B-B14F-4D97-AF65-F5344CB8AC3E}">
        <p14:creationId xmlns:p14="http://schemas.microsoft.com/office/powerpoint/2010/main" val="1446781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Как это работает</a:t>
            </a:r>
            <a:endParaRPr dirty="0">
              <a:latin typeface="Nunito"/>
              <a:ea typeface="Nunito"/>
              <a:cs typeface="Nunito"/>
              <a:sym typeface="Nunito"/>
            </a:endParaRPr>
          </a:p>
        </p:txBody>
      </p:sp>
      <p:sp>
        <p:nvSpPr>
          <p:cNvPr id="81" name="Google Shape;81;p17"/>
          <p:cNvSpPr txBox="1">
            <a:spLocks noGrp="1"/>
          </p:cNvSpPr>
          <p:nvPr>
            <p:ph type="body" idx="1"/>
          </p:nvPr>
        </p:nvSpPr>
        <p:spPr>
          <a:xfrm>
            <a:off x="311700" y="1152475"/>
            <a:ext cx="3925500" cy="3702600"/>
          </a:xfrm>
          <a:prstGeom prst="rect">
            <a:avLst/>
          </a:prstGeom>
        </p:spPr>
        <p:txBody>
          <a:bodyPr spcFirstLastPara="1" wrap="square" lIns="91425" tIns="91425" rIns="91425" bIns="91425" anchor="t" anchorCtr="0">
            <a:normAutofit lnSpcReduction="10000"/>
          </a:bodyPr>
          <a:lstStyle/>
          <a:p>
            <a:pPr marL="0" lvl="0" indent="0" algn="just" rtl="0">
              <a:spcBef>
                <a:spcPts val="0"/>
              </a:spcBef>
              <a:spcAft>
                <a:spcPts val="0"/>
              </a:spcAft>
              <a:buNone/>
            </a:pPr>
            <a:r>
              <a:rPr lang="ru-RU" sz="1600" dirty="0">
                <a:latin typeface="Nunito"/>
                <a:ea typeface="Nunito"/>
                <a:cs typeface="Nunito"/>
                <a:sym typeface="Nunito"/>
              </a:rPr>
              <a:t>Определение высоты рельса и ширины головки рельса будет за счет датчиков линейного перемещения.</a:t>
            </a:r>
          </a:p>
          <a:p>
            <a:pPr marL="0" lvl="0" indent="0" algn="just" rtl="0">
              <a:spcBef>
                <a:spcPts val="0"/>
              </a:spcBef>
              <a:spcAft>
                <a:spcPts val="0"/>
              </a:spcAft>
              <a:buNone/>
            </a:pPr>
            <a:r>
              <a:rPr lang="ru-RU" sz="1600" dirty="0">
                <a:latin typeface="Nunito"/>
                <a:ea typeface="Nunito"/>
                <a:cs typeface="Nunito"/>
                <a:sym typeface="Nunito"/>
              </a:rPr>
              <a:t>Процесс измерения производиться следующим образом:</a:t>
            </a:r>
          </a:p>
          <a:p>
            <a:pPr marL="0" lvl="0" indent="0" algn="just" rtl="0">
              <a:spcBef>
                <a:spcPts val="0"/>
              </a:spcBef>
              <a:spcAft>
                <a:spcPts val="0"/>
              </a:spcAft>
              <a:buNone/>
            </a:pPr>
            <a:r>
              <a:rPr lang="ru-RU" sz="1600" dirty="0">
                <a:latin typeface="Nunito"/>
                <a:ea typeface="Nunito"/>
                <a:cs typeface="Nunito"/>
                <a:sym typeface="Nunito"/>
              </a:rPr>
              <a:t>Прибор устанавливается на головку рельса</a:t>
            </a:r>
          </a:p>
          <a:p>
            <a:pPr marL="0" lvl="0" indent="0" algn="just" rtl="0">
              <a:spcBef>
                <a:spcPts val="0"/>
              </a:spcBef>
              <a:spcAft>
                <a:spcPts val="0"/>
              </a:spcAft>
              <a:buNone/>
            </a:pPr>
            <a:r>
              <a:rPr lang="ru-RU" sz="1600" dirty="0">
                <a:latin typeface="Nunito"/>
                <a:ea typeface="Nunito"/>
                <a:cs typeface="Nunito"/>
                <a:sym typeface="Nunito"/>
              </a:rPr>
              <a:t>При нажатии на кнопку срабатывает датчик(который измеряет расстояние от начальной точки до рельса)</a:t>
            </a:r>
          </a:p>
          <a:p>
            <a:pPr marL="0" lvl="0" indent="0" algn="just" rtl="0">
              <a:spcBef>
                <a:spcPts val="0"/>
              </a:spcBef>
              <a:spcAft>
                <a:spcPts val="0"/>
              </a:spcAft>
              <a:buNone/>
            </a:pPr>
            <a:r>
              <a:rPr lang="ru-RU" sz="1600" dirty="0">
                <a:latin typeface="Nunito"/>
                <a:ea typeface="Nunito"/>
                <a:cs typeface="Nunito"/>
                <a:sym typeface="Nunito"/>
              </a:rPr>
              <a:t>Полученные данные обрабатывает ПО и выводит финальный результат на экран</a:t>
            </a:r>
          </a:p>
        </p:txBody>
      </p:sp>
      <p:sp>
        <p:nvSpPr>
          <p:cNvPr id="82" name="Google Shape;82;p17"/>
          <p:cNvSpPr txBox="1">
            <a:spLocks noGrp="1"/>
          </p:cNvSpPr>
          <p:nvPr>
            <p:ph type="body" idx="1"/>
          </p:nvPr>
        </p:nvSpPr>
        <p:spPr>
          <a:xfrm>
            <a:off x="4654800" y="1152475"/>
            <a:ext cx="3925500" cy="3598200"/>
          </a:xfrm>
          <a:prstGeom prst="rect">
            <a:avLst/>
          </a:prstGeom>
          <a:solidFill>
            <a:schemeClr val="lt2"/>
          </a:solidFill>
        </p:spPr>
        <p:txBody>
          <a:bodyPr spcFirstLastPara="1" wrap="square" lIns="91425" tIns="91425" rIns="91425" bIns="91425" anchor="t" anchorCtr="0">
            <a:normAutofit/>
          </a:bodyPr>
          <a:lstStyle/>
          <a:p>
            <a:pPr marL="0" lvl="0" indent="0" algn="just" rtl="0">
              <a:spcBef>
                <a:spcPts val="0"/>
              </a:spcBef>
              <a:spcAft>
                <a:spcPts val="0"/>
              </a:spcAft>
              <a:buNone/>
            </a:pPr>
            <a:r>
              <a:rPr lang="ru-RU" sz="1600" dirty="0">
                <a:latin typeface="Nunito"/>
                <a:ea typeface="Nunito"/>
                <a:cs typeface="Nunito"/>
                <a:sym typeface="Nunito"/>
              </a:rPr>
              <a:t>Основные части измерительного прибора:</a:t>
            </a:r>
          </a:p>
          <a:p>
            <a:pPr marL="0" lvl="0" indent="0" algn="just" rtl="0">
              <a:spcBef>
                <a:spcPts val="0"/>
              </a:spcBef>
              <a:spcAft>
                <a:spcPts val="0"/>
              </a:spcAft>
              <a:buNone/>
            </a:pPr>
            <a:r>
              <a:rPr lang="ru-RU" sz="1600" dirty="0">
                <a:latin typeface="Nunito"/>
                <a:ea typeface="Nunito"/>
                <a:cs typeface="Nunito"/>
                <a:sym typeface="Nunito"/>
              </a:rPr>
              <a:t>Рукоять, для удобной работы с прибором;</a:t>
            </a:r>
          </a:p>
          <a:p>
            <a:pPr marL="0" lvl="0" indent="0" algn="just" rtl="0">
              <a:spcBef>
                <a:spcPts val="0"/>
              </a:spcBef>
              <a:spcAft>
                <a:spcPts val="0"/>
              </a:spcAft>
              <a:buNone/>
            </a:pPr>
            <a:r>
              <a:rPr lang="ru-RU" sz="1600" dirty="0">
                <a:latin typeface="Nunito"/>
                <a:ea typeface="Nunito"/>
                <a:cs typeface="Nunito"/>
                <a:sym typeface="Nunito"/>
              </a:rPr>
              <a:t>Корпус, вмещающий в себя батарейку для заряда и микропроцессор;</a:t>
            </a:r>
          </a:p>
          <a:p>
            <a:pPr marL="0" lvl="0" indent="0" algn="just" rtl="0">
              <a:spcBef>
                <a:spcPts val="0"/>
              </a:spcBef>
              <a:spcAft>
                <a:spcPts val="0"/>
              </a:spcAft>
              <a:buNone/>
            </a:pPr>
            <a:r>
              <a:rPr lang="ru-RU" sz="1600" dirty="0">
                <a:latin typeface="Nunito"/>
                <a:ea typeface="Nunito"/>
                <a:cs typeface="Nunito"/>
                <a:sym typeface="Nunito"/>
              </a:rPr>
              <a:t>Экран, для вывода полученных данных (высоту рельса и ширину головки рельса, а также износ вертикальный или боковой;</a:t>
            </a:r>
          </a:p>
          <a:p>
            <a:pPr marL="0" lvl="0" indent="0" algn="just" rtl="0">
              <a:spcBef>
                <a:spcPts val="0"/>
              </a:spcBef>
              <a:spcAft>
                <a:spcPts val="0"/>
              </a:spcAft>
              <a:buNone/>
            </a:pPr>
            <a:r>
              <a:rPr lang="ru-RU" sz="1600" dirty="0">
                <a:latin typeface="Nunito"/>
                <a:ea typeface="Nunito"/>
                <a:cs typeface="Nunito"/>
                <a:sym typeface="Nunito"/>
              </a:rPr>
              <a:t>Потенциометр.</a:t>
            </a:r>
            <a:endParaRPr sz="1600" dirty="0">
              <a:latin typeface="Nunito"/>
              <a:ea typeface="Nunito"/>
              <a:cs typeface="Nunito"/>
              <a:sym typeface="Nuni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11700" y="181979"/>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Заинтересованные стороны / стейкхолдеры</a:t>
            </a:r>
            <a:endParaRPr dirty="0">
              <a:latin typeface="Nunito"/>
              <a:ea typeface="Nunito"/>
              <a:cs typeface="Nunito"/>
              <a:sym typeface="Nunito"/>
            </a:endParaRPr>
          </a:p>
        </p:txBody>
      </p:sp>
      <p:sp>
        <p:nvSpPr>
          <p:cNvPr id="88" name="Google Shape;88;p18"/>
          <p:cNvSpPr txBox="1">
            <a:spLocks noGrp="1"/>
          </p:cNvSpPr>
          <p:nvPr>
            <p:ph type="body" idx="1"/>
          </p:nvPr>
        </p:nvSpPr>
        <p:spPr>
          <a:xfrm>
            <a:off x="311700" y="559960"/>
            <a:ext cx="8619358" cy="3794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ru-RU" sz="1600" b="1" dirty="0">
                <a:latin typeface="Nunito"/>
                <a:ea typeface="Nunito"/>
                <a:cs typeface="Nunito"/>
                <a:sym typeface="Nunito"/>
              </a:rPr>
              <a:t>Компания:</a:t>
            </a:r>
            <a:r>
              <a:rPr lang="ru-RU" sz="1600" dirty="0">
                <a:latin typeface="Nunito"/>
                <a:ea typeface="Nunito"/>
                <a:cs typeface="Nunito"/>
                <a:sym typeface="Nunito"/>
              </a:rPr>
              <a:t> ОАО «РЖД», АО НПЦ </a:t>
            </a:r>
            <a:r>
              <a:rPr lang="ru-RU" sz="1600" dirty="0" err="1">
                <a:latin typeface="Nunito"/>
                <a:ea typeface="Nunito"/>
                <a:cs typeface="Nunito"/>
                <a:sym typeface="Nunito"/>
              </a:rPr>
              <a:t>Инфотранс</a:t>
            </a:r>
            <a:endParaRPr lang="ru-RU" sz="1600" dirty="0">
              <a:latin typeface="Nunito"/>
              <a:ea typeface="Nunito"/>
              <a:cs typeface="Nunito"/>
              <a:sym typeface="Nunito"/>
            </a:endParaRPr>
          </a:p>
          <a:p>
            <a:pPr marL="0" lvl="0" indent="0" algn="l" rtl="0">
              <a:spcBef>
                <a:spcPts val="1200"/>
              </a:spcBef>
              <a:spcAft>
                <a:spcPts val="0"/>
              </a:spcAft>
              <a:buNone/>
            </a:pPr>
            <a:r>
              <a:rPr lang="ru-RU" sz="1600" dirty="0">
                <a:latin typeface="Nunito"/>
                <a:ea typeface="Nunito"/>
                <a:cs typeface="Nunito"/>
                <a:sym typeface="Nunito"/>
              </a:rPr>
              <a:t>Внутри компании ОАО «РЖД» - ЦДИ (Центральная дирекция инфраструктуры) , РЦДМ (Региональный центр диагностики и мониторинга)</a:t>
            </a:r>
            <a:r>
              <a:rPr lang="en-US" sz="1600" dirty="0">
                <a:latin typeface="Nunito"/>
                <a:ea typeface="Nunito"/>
                <a:cs typeface="Nunito"/>
                <a:sym typeface="Nunito"/>
              </a:rPr>
              <a:t>:</a:t>
            </a:r>
            <a:r>
              <a:rPr lang="ru-RU" sz="1600" dirty="0">
                <a:latin typeface="Nunito"/>
                <a:ea typeface="Nunito"/>
                <a:cs typeface="Nunito"/>
                <a:sym typeface="Nunito"/>
              </a:rPr>
              <a:t> бригадиры пути, дорожный мастер, оператор путеизмерительной тележки, путевой контролер.</a:t>
            </a:r>
          </a:p>
        </p:txBody>
      </p:sp>
      <p:graphicFrame>
        <p:nvGraphicFramePr>
          <p:cNvPr id="4" name="Схема 3">
            <a:extLst>
              <a:ext uri="{FF2B5EF4-FFF2-40B4-BE49-F238E27FC236}">
                <a16:creationId xmlns:a16="http://schemas.microsoft.com/office/drawing/2014/main" id="{DDC8A7C3-FD68-428A-9642-D81B78721B60}"/>
              </a:ext>
            </a:extLst>
          </p:cNvPr>
          <p:cNvGraphicFramePr/>
          <p:nvPr>
            <p:extLst>
              <p:ext uri="{D42A27DB-BD31-4B8C-83A1-F6EECF244321}">
                <p14:modId xmlns:p14="http://schemas.microsoft.com/office/powerpoint/2010/main" val="1887446466"/>
              </p:ext>
            </p:extLst>
          </p:nvPr>
        </p:nvGraphicFramePr>
        <p:xfrm>
          <a:off x="212942" y="1608888"/>
          <a:ext cx="8353865" cy="3858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a:extLst>
              <a:ext uri="{FF2B5EF4-FFF2-40B4-BE49-F238E27FC236}">
                <a16:creationId xmlns:a16="http://schemas.microsoft.com/office/drawing/2014/main" id="{010CB8AF-343F-4532-992E-085C57F3660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27988" y="2067907"/>
            <a:ext cx="1656797" cy="1056208"/>
          </a:xfrm>
          <a:prstGeom prst="rect">
            <a:avLst/>
          </a:prstGeom>
        </p:spPr>
      </p:pic>
      <p:pic>
        <p:nvPicPr>
          <p:cNvPr id="6" name="Picture 6">
            <a:extLst>
              <a:ext uri="{FF2B5EF4-FFF2-40B4-BE49-F238E27FC236}">
                <a16:creationId xmlns:a16="http://schemas.microsoft.com/office/drawing/2014/main" id="{9532655E-31EE-4BFC-BDA7-6ED19FAE74F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80360" y="2149143"/>
            <a:ext cx="1155385" cy="845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кругленные углы 2">
            <a:extLst>
              <a:ext uri="{FF2B5EF4-FFF2-40B4-BE49-F238E27FC236}">
                <a16:creationId xmlns:a16="http://schemas.microsoft.com/office/drawing/2014/main" id="{8E4C86A5-B361-4C11-8627-968940641B79}"/>
              </a:ext>
            </a:extLst>
          </p:cNvPr>
          <p:cNvSpPr/>
          <p:nvPr/>
        </p:nvSpPr>
        <p:spPr>
          <a:xfrm>
            <a:off x="6912597" y="4114685"/>
            <a:ext cx="1827338" cy="61294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graphicFrame>
        <p:nvGraphicFramePr>
          <p:cNvPr id="8" name="Схема 7">
            <a:extLst>
              <a:ext uri="{FF2B5EF4-FFF2-40B4-BE49-F238E27FC236}">
                <a16:creationId xmlns:a16="http://schemas.microsoft.com/office/drawing/2014/main" id="{4C048522-76F3-40CB-8248-0487DCFB33AB}"/>
              </a:ext>
            </a:extLst>
          </p:cNvPr>
          <p:cNvGraphicFramePr/>
          <p:nvPr>
            <p:extLst>
              <p:ext uri="{D42A27DB-BD31-4B8C-83A1-F6EECF244321}">
                <p14:modId xmlns:p14="http://schemas.microsoft.com/office/powerpoint/2010/main" val="4139079370"/>
              </p:ext>
            </p:extLst>
          </p:nvPr>
        </p:nvGraphicFramePr>
        <p:xfrm>
          <a:off x="2195736" y="1563638"/>
          <a:ext cx="4134888" cy="2921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8" name="Рисунок 27" descr="Стрелка: поворот вправо">
            <a:extLst>
              <a:ext uri="{FF2B5EF4-FFF2-40B4-BE49-F238E27FC236}">
                <a16:creationId xmlns:a16="http://schemas.microsoft.com/office/drawing/2014/main" id="{BC6D0AF4-63EE-48B7-9C80-CBA5557F70E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4800759">
            <a:off x="5918040" y="4182467"/>
            <a:ext cx="856495" cy="856495"/>
          </a:xfrm>
          <a:prstGeom prst="rect">
            <a:avLst/>
          </a:prstGeom>
        </p:spPr>
      </p:pic>
      <p:sp>
        <p:nvSpPr>
          <p:cNvPr id="29" name="Прямоугольник: скругленные углы 28">
            <a:extLst>
              <a:ext uri="{FF2B5EF4-FFF2-40B4-BE49-F238E27FC236}">
                <a16:creationId xmlns:a16="http://schemas.microsoft.com/office/drawing/2014/main" id="{FA66B4CE-9C96-49F4-942F-F7C404CC7EE8}"/>
              </a:ext>
            </a:extLst>
          </p:cNvPr>
          <p:cNvSpPr/>
          <p:nvPr/>
        </p:nvSpPr>
        <p:spPr>
          <a:xfrm>
            <a:off x="4762798" y="4639418"/>
            <a:ext cx="1245207" cy="416028"/>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a:t> </a:t>
            </a:r>
            <a:r>
              <a:rPr lang="ru-RU" sz="2100" b="1" dirty="0">
                <a:solidFill>
                  <a:srgbClr val="002060"/>
                </a:solidFill>
              </a:rPr>
              <a:t>27</a:t>
            </a:r>
            <a:endParaRPr lang="ru-RU" sz="1350" b="1" dirty="0">
              <a:solidFill>
                <a:srgbClr val="002060"/>
              </a:solidFill>
            </a:endParaRPr>
          </a:p>
        </p:txBody>
      </p:sp>
      <p:sp>
        <p:nvSpPr>
          <p:cNvPr id="36" name="TextBox 35">
            <a:extLst>
              <a:ext uri="{FF2B5EF4-FFF2-40B4-BE49-F238E27FC236}">
                <a16:creationId xmlns:a16="http://schemas.microsoft.com/office/drawing/2014/main" id="{3B1CB9A5-24C1-4427-9458-3B8669068139}"/>
              </a:ext>
            </a:extLst>
          </p:cNvPr>
          <p:cNvSpPr txBox="1"/>
          <p:nvPr/>
        </p:nvSpPr>
        <p:spPr>
          <a:xfrm>
            <a:off x="3137618" y="1220343"/>
            <a:ext cx="2399183" cy="323165"/>
          </a:xfrm>
          <a:prstGeom prst="rect">
            <a:avLst/>
          </a:prstGeom>
          <a:noFill/>
        </p:spPr>
        <p:txBody>
          <a:bodyPr wrap="none" rtlCol="0">
            <a:spAutoFit/>
          </a:bodyPr>
          <a:lstStyle/>
          <a:p>
            <a:r>
              <a:rPr lang="ru-RU" sz="1500" u="sng" dirty="0">
                <a:latin typeface="Times New Roman" panose="02020603050405020304" pitchFamily="18" charset="0"/>
                <a:cs typeface="Times New Roman" panose="02020603050405020304" pitchFamily="18" charset="0"/>
              </a:rPr>
              <a:t>По дистанции в частности</a:t>
            </a:r>
            <a:r>
              <a:rPr lang="en-US" sz="1500" u="sng" dirty="0">
                <a:latin typeface="Times New Roman" panose="02020603050405020304" pitchFamily="18" charset="0"/>
                <a:cs typeface="Times New Roman" panose="02020603050405020304" pitchFamily="18" charset="0"/>
              </a:rPr>
              <a:t>:</a:t>
            </a:r>
            <a:endParaRPr lang="ru-RU" sz="1500" u="sng" dirty="0">
              <a:latin typeface="Times New Roman" panose="02020603050405020304" pitchFamily="18" charset="0"/>
              <a:cs typeface="Times New Roman" panose="02020603050405020304" pitchFamily="18" charset="0"/>
            </a:endParaRPr>
          </a:p>
        </p:txBody>
      </p:sp>
      <p:graphicFrame>
        <p:nvGraphicFramePr>
          <p:cNvPr id="37" name="Схема 36">
            <a:extLst>
              <a:ext uri="{FF2B5EF4-FFF2-40B4-BE49-F238E27FC236}">
                <a16:creationId xmlns:a16="http://schemas.microsoft.com/office/drawing/2014/main" id="{0E8BE99E-E6C0-4E6C-9D4F-2CA7581A47E0}"/>
              </a:ext>
            </a:extLst>
          </p:cNvPr>
          <p:cNvGraphicFramePr/>
          <p:nvPr/>
        </p:nvGraphicFramePr>
        <p:xfrm>
          <a:off x="-1666458" y="1381926"/>
          <a:ext cx="5510594" cy="363289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41" name="TextBox 40">
            <a:extLst>
              <a:ext uri="{FF2B5EF4-FFF2-40B4-BE49-F238E27FC236}">
                <a16:creationId xmlns:a16="http://schemas.microsoft.com/office/drawing/2014/main" id="{966A5B2F-6729-40DC-B8C1-BE90DA5C259E}"/>
              </a:ext>
            </a:extLst>
          </p:cNvPr>
          <p:cNvSpPr txBox="1"/>
          <p:nvPr/>
        </p:nvSpPr>
        <p:spPr>
          <a:xfrm>
            <a:off x="2492769" y="42769"/>
            <a:ext cx="4158462" cy="400110"/>
          </a:xfrm>
          <a:prstGeom prst="rect">
            <a:avLst/>
          </a:prstGeom>
          <a:noFill/>
        </p:spPr>
        <p:txBody>
          <a:bodyPr wrap="square" rtlCol="0">
            <a:spAutoFit/>
          </a:bodyPr>
          <a:lstStyle/>
          <a:p>
            <a:pPr algn="ctr"/>
            <a:r>
              <a:rPr lang="ru-RU" sz="2000" b="1" dirty="0">
                <a:latin typeface="Nunito" pitchFamily="2" charset="-52"/>
                <a:cs typeface="Times New Roman" panose="02020603050405020304" pitchFamily="18" charset="0"/>
              </a:rPr>
              <a:t>Анализ рынка</a:t>
            </a:r>
          </a:p>
        </p:txBody>
      </p:sp>
      <p:pic>
        <p:nvPicPr>
          <p:cNvPr id="44" name="Picture 6">
            <a:extLst>
              <a:ext uri="{FF2B5EF4-FFF2-40B4-BE49-F238E27FC236}">
                <a16:creationId xmlns:a16="http://schemas.microsoft.com/office/drawing/2014/main" id="{E9F92EED-748C-450A-A3C2-ABE5D0BF07D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550298" y="-334249"/>
            <a:ext cx="1593702" cy="11658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Схема 1">
            <a:extLst>
              <a:ext uri="{FF2B5EF4-FFF2-40B4-BE49-F238E27FC236}">
                <a16:creationId xmlns:a16="http://schemas.microsoft.com/office/drawing/2014/main" id="{7D97A56B-73DC-4CBE-90CD-8418A1F0D25D}"/>
              </a:ext>
            </a:extLst>
          </p:cNvPr>
          <p:cNvGraphicFramePr/>
          <p:nvPr>
            <p:extLst>
              <p:ext uri="{D42A27DB-BD31-4B8C-83A1-F6EECF244321}">
                <p14:modId xmlns:p14="http://schemas.microsoft.com/office/powerpoint/2010/main" val="918353335"/>
              </p:ext>
            </p:extLst>
          </p:nvPr>
        </p:nvGraphicFramePr>
        <p:xfrm>
          <a:off x="6474933" y="509258"/>
          <a:ext cx="2699622" cy="445430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5" name="Номер слайда 4">
            <a:extLst>
              <a:ext uri="{FF2B5EF4-FFF2-40B4-BE49-F238E27FC236}">
                <a16:creationId xmlns:a16="http://schemas.microsoft.com/office/drawing/2014/main" id="{77DD8EE7-B9BA-4A73-81F2-3125C9C31AD6}"/>
              </a:ext>
            </a:extLst>
          </p:cNvPr>
          <p:cNvSpPr>
            <a:spLocks noGrp="1"/>
          </p:cNvSpPr>
          <p:nvPr>
            <p:ph type="sldNum" sz="quarter" idx="12"/>
          </p:nvPr>
        </p:nvSpPr>
        <p:spPr>
          <a:xfrm>
            <a:off x="8739934" y="4567264"/>
            <a:ext cx="398091" cy="273844"/>
          </a:xfrm>
        </p:spPr>
        <p:txBody>
          <a:bodyPr>
            <a:normAutofit fontScale="70000" lnSpcReduction="20000"/>
          </a:bodyPr>
          <a:lstStyle/>
          <a:p>
            <a:fld id="{8944F89B-5776-4326-A413-2CAC94E8E3D1}" type="slidenum">
              <a:rPr lang="ru-RU" smtClean="0"/>
              <a:t>9</a:t>
            </a:fld>
            <a:endParaRPr lang="ru-RU" dirty="0"/>
          </a:p>
        </p:txBody>
      </p:sp>
      <p:sp>
        <p:nvSpPr>
          <p:cNvPr id="4" name="Прямоугольник: скругленные углы 3">
            <a:extLst>
              <a:ext uri="{FF2B5EF4-FFF2-40B4-BE49-F238E27FC236}">
                <a16:creationId xmlns:a16="http://schemas.microsoft.com/office/drawing/2014/main" id="{A6317BFC-4C26-426A-9329-5F845B30200A}"/>
              </a:ext>
            </a:extLst>
          </p:cNvPr>
          <p:cNvSpPr/>
          <p:nvPr/>
        </p:nvSpPr>
        <p:spPr>
          <a:xfrm>
            <a:off x="895243" y="561486"/>
            <a:ext cx="6753550" cy="540250"/>
          </a:xfrm>
          <a:prstGeom prst="roundRect">
            <a:avLst/>
          </a:prstGeom>
          <a:solidFill>
            <a:srgbClr val="0070C0"/>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ru-RU" dirty="0"/>
              <a:t>На сети ОАО «РЖД» - имеется 16 структурных подразделений (дороги).</a:t>
            </a:r>
          </a:p>
        </p:txBody>
      </p:sp>
    </p:spTree>
    <p:extLst>
      <p:ext uri="{BB962C8B-B14F-4D97-AF65-F5344CB8AC3E}">
        <p14:creationId xmlns:p14="http://schemas.microsoft.com/office/powerpoint/2010/main" val="3200398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311700" y="67013"/>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Команда</a:t>
            </a:r>
            <a:endParaRPr dirty="0">
              <a:latin typeface="Nunito"/>
              <a:ea typeface="Nunito"/>
              <a:cs typeface="Nunito"/>
              <a:sym typeface="Nunito"/>
            </a:endParaRPr>
          </a:p>
        </p:txBody>
      </p:sp>
      <p:sp>
        <p:nvSpPr>
          <p:cNvPr id="94" name="Google Shape;94;p19"/>
          <p:cNvSpPr/>
          <p:nvPr/>
        </p:nvSpPr>
        <p:spPr>
          <a:xfrm>
            <a:off x="250077" y="632475"/>
            <a:ext cx="1435253" cy="1307837"/>
          </a:xfrm>
          <a:prstGeom prst="ellipse">
            <a:avLst/>
          </a:prstGeom>
          <a:blipFill dpi="0" rotWithShape="1">
            <a:blip r:embed="rId3">
              <a:extLst>
                <a:ext uri="{28A0092B-C50C-407E-A947-70E740481C1C}">
                  <a14:useLocalDpi xmlns:a14="http://schemas.microsoft.com/office/drawing/2010/main" val="0"/>
                </a:ext>
              </a:extLst>
            </a:blip>
            <a:srcRect/>
            <a:stretch>
              <a:fillRect l="-21486" t="-69740" r="-26502" b="-64234"/>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95" name="Google Shape;95;p19"/>
          <p:cNvSpPr txBox="1"/>
          <p:nvPr/>
        </p:nvSpPr>
        <p:spPr>
          <a:xfrm>
            <a:off x="212494" y="175237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Тимур Кадыров</a:t>
            </a:r>
            <a:endParaRPr dirty="0">
              <a:latin typeface="Nunito"/>
              <a:ea typeface="Nunito"/>
              <a:cs typeface="Nunito"/>
              <a:sym typeface="Nunito"/>
            </a:endParaRPr>
          </a:p>
        </p:txBody>
      </p:sp>
      <p:sp>
        <p:nvSpPr>
          <p:cNvPr id="96" name="Google Shape;96;p19"/>
          <p:cNvSpPr txBox="1"/>
          <p:nvPr/>
        </p:nvSpPr>
        <p:spPr>
          <a:xfrm>
            <a:off x="70351" y="2136030"/>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 i="1" dirty="0">
                <a:latin typeface="Nunito"/>
                <a:ea typeface="Nunito"/>
                <a:cs typeface="Nunito"/>
                <a:sym typeface="Nunito"/>
              </a:rPr>
              <a:t>Наставник команды, преподаватель</a:t>
            </a:r>
            <a:endParaRPr i="1" dirty="0">
              <a:latin typeface="Nunito"/>
              <a:ea typeface="Nunito"/>
              <a:cs typeface="Nunito"/>
              <a:sym typeface="Nunito"/>
            </a:endParaRPr>
          </a:p>
        </p:txBody>
      </p:sp>
      <p:sp>
        <p:nvSpPr>
          <p:cNvPr id="97" name="Google Shape;97;p19"/>
          <p:cNvSpPr/>
          <p:nvPr/>
        </p:nvSpPr>
        <p:spPr>
          <a:xfrm>
            <a:off x="2268000" y="648000"/>
            <a:ext cx="1435253" cy="1307837"/>
          </a:xfrm>
          <a:prstGeom prst="ellipse">
            <a:avLst/>
          </a:prstGeom>
          <a:blipFill dpi="0" rotWithShape="1">
            <a:blip r:embed="rId4">
              <a:extLst>
                <a:ext uri="{28A0092B-C50C-407E-A947-70E740481C1C}">
                  <a14:useLocalDpi xmlns:a14="http://schemas.microsoft.com/office/drawing/2010/main" val="0"/>
                </a:ext>
              </a:extLst>
            </a:blip>
            <a:srcRect/>
            <a:stretch>
              <a:fillRect l="-6436" t="-924" r="-1420" b="-72492"/>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98" name="Google Shape;98;p19"/>
          <p:cNvSpPr txBox="1"/>
          <p:nvPr/>
        </p:nvSpPr>
        <p:spPr>
          <a:xfrm>
            <a:off x="2221154" y="175237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Анна Жвавая</a:t>
            </a:r>
            <a:endParaRPr dirty="0">
              <a:latin typeface="Nunito"/>
              <a:ea typeface="Nunito"/>
              <a:cs typeface="Nunito"/>
              <a:sym typeface="Nunito"/>
            </a:endParaRPr>
          </a:p>
        </p:txBody>
      </p:sp>
      <p:sp>
        <p:nvSpPr>
          <p:cNvPr id="101" name="Google Shape;101;p19"/>
          <p:cNvSpPr txBox="1"/>
          <p:nvPr/>
        </p:nvSpPr>
        <p:spPr>
          <a:xfrm>
            <a:off x="4442701" y="1752375"/>
            <a:ext cx="1837024"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Степан Дмитриев</a:t>
            </a:r>
            <a:endParaRPr dirty="0">
              <a:latin typeface="Nunito"/>
              <a:ea typeface="Nunito"/>
              <a:cs typeface="Nunito"/>
              <a:sym typeface="Nunito"/>
            </a:endParaRPr>
          </a:p>
        </p:txBody>
      </p:sp>
      <p:sp>
        <p:nvSpPr>
          <p:cNvPr id="104" name="Google Shape;104;p19"/>
          <p:cNvSpPr txBox="1"/>
          <p:nvPr/>
        </p:nvSpPr>
        <p:spPr>
          <a:xfrm>
            <a:off x="6864495" y="1739096"/>
            <a:ext cx="169581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Анастасия </a:t>
            </a:r>
            <a:r>
              <a:rPr lang="ru-RU" dirty="0" err="1">
                <a:latin typeface="Nunito"/>
                <a:ea typeface="Nunito"/>
                <a:cs typeface="Nunito"/>
                <a:sym typeface="Nunito"/>
              </a:rPr>
              <a:t>Белко</a:t>
            </a:r>
            <a:endParaRPr dirty="0">
              <a:latin typeface="Nunito"/>
              <a:ea typeface="Nunito"/>
              <a:cs typeface="Nunito"/>
              <a:sym typeface="Nunito"/>
            </a:endParaRPr>
          </a:p>
        </p:txBody>
      </p:sp>
      <p:sp>
        <p:nvSpPr>
          <p:cNvPr id="2" name="Google Shape;97;p19">
            <a:extLst>
              <a:ext uri="{FF2B5EF4-FFF2-40B4-BE49-F238E27FC236}">
                <a16:creationId xmlns:a16="http://schemas.microsoft.com/office/drawing/2014/main" id="{3B5EA415-79B5-2D41-5EFD-8E8D74A0378E}"/>
              </a:ext>
            </a:extLst>
          </p:cNvPr>
          <p:cNvSpPr/>
          <p:nvPr/>
        </p:nvSpPr>
        <p:spPr>
          <a:xfrm>
            <a:off x="4591327" y="600944"/>
            <a:ext cx="1435253" cy="1307837"/>
          </a:xfrm>
          <a:prstGeom prst="ellipse">
            <a:avLst/>
          </a:prstGeom>
          <a:blipFill dpi="0" rotWithShape="1">
            <a:blip r:embed="rId5">
              <a:extLst>
                <a:ext uri="{28A0092B-C50C-407E-A947-70E740481C1C}">
                  <a14:useLocalDpi xmlns:a14="http://schemas.microsoft.com/office/drawing/2010/main" val="0"/>
                </a:ext>
              </a:extLst>
            </a:blip>
            <a:srcRect/>
            <a:stretch>
              <a:fillRect l="-57857" t="-29826" r="-47821" b="-178469"/>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3" name="Google Shape;97;p19">
            <a:extLst>
              <a:ext uri="{FF2B5EF4-FFF2-40B4-BE49-F238E27FC236}">
                <a16:creationId xmlns:a16="http://schemas.microsoft.com/office/drawing/2014/main" id="{D70A6D22-3E6A-E1FC-3242-983B59141379}"/>
              </a:ext>
            </a:extLst>
          </p:cNvPr>
          <p:cNvSpPr/>
          <p:nvPr/>
        </p:nvSpPr>
        <p:spPr>
          <a:xfrm>
            <a:off x="250076" y="2863138"/>
            <a:ext cx="1435253" cy="1307837"/>
          </a:xfrm>
          <a:prstGeom prst="ellipse">
            <a:avLst/>
          </a:prstGeom>
          <a:blipFill dpi="0" rotWithShape="1">
            <a:blip r:embed="rId6">
              <a:extLst>
                <a:ext uri="{28A0092B-C50C-407E-A947-70E740481C1C}">
                  <a14:useLocalDpi xmlns:a14="http://schemas.microsoft.com/office/drawing/2010/main" val="0"/>
                </a:ext>
              </a:extLst>
            </a:blip>
            <a:srcRect/>
            <a:stretch>
              <a:fillRect l="-45313" t="-32579" r="-55347" b="-197737"/>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4" name="Google Shape;97;p19">
            <a:extLst>
              <a:ext uri="{FF2B5EF4-FFF2-40B4-BE49-F238E27FC236}">
                <a16:creationId xmlns:a16="http://schemas.microsoft.com/office/drawing/2014/main" id="{5C2535D7-AA7F-53D2-DB13-612FB6A8EE78}"/>
              </a:ext>
            </a:extLst>
          </p:cNvPr>
          <p:cNvSpPr/>
          <p:nvPr/>
        </p:nvSpPr>
        <p:spPr>
          <a:xfrm>
            <a:off x="4591327" y="2854307"/>
            <a:ext cx="1435253" cy="1307837"/>
          </a:xfrm>
          <a:prstGeom prst="ellipse">
            <a:avLst/>
          </a:prstGeom>
          <a:blipFill dpi="0" rotWithShape="1">
            <a:blip r:embed="rId7">
              <a:extLst>
                <a:ext uri="{28A0092B-C50C-407E-A947-70E740481C1C}">
                  <a14:useLocalDpi xmlns:a14="http://schemas.microsoft.com/office/drawing/2010/main" val="0"/>
                </a:ext>
              </a:extLst>
            </a:blip>
            <a:srcRect/>
            <a:stretch>
              <a:fillRect l="-27757" t="-13310" r="-27757" b="-134426"/>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5" name="Google Shape;97;p19">
            <a:extLst>
              <a:ext uri="{FF2B5EF4-FFF2-40B4-BE49-F238E27FC236}">
                <a16:creationId xmlns:a16="http://schemas.microsoft.com/office/drawing/2014/main" id="{563DB716-C7D2-95F7-CC85-834A6900A717}"/>
              </a:ext>
            </a:extLst>
          </p:cNvPr>
          <p:cNvSpPr/>
          <p:nvPr/>
        </p:nvSpPr>
        <p:spPr>
          <a:xfrm>
            <a:off x="6913372" y="632473"/>
            <a:ext cx="1435253" cy="1307837"/>
          </a:xfrm>
          <a:prstGeom prst="ellipse">
            <a:avLst/>
          </a:prstGeom>
          <a:blipFill dpi="0" rotWithShape="1">
            <a:blip r:embed="rId8">
              <a:extLst>
                <a:ext uri="{28A0092B-C50C-407E-A947-70E740481C1C}">
                  <a14:useLocalDpi xmlns:a14="http://schemas.microsoft.com/office/drawing/2010/main" val="0"/>
                </a:ext>
              </a:extLst>
            </a:blip>
            <a:srcRect/>
            <a:stretch>
              <a:fillRect l="-27757" t="-21568" r="-27757" b="-126168"/>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6" name="Google Shape;97;p19">
            <a:extLst>
              <a:ext uri="{FF2B5EF4-FFF2-40B4-BE49-F238E27FC236}">
                <a16:creationId xmlns:a16="http://schemas.microsoft.com/office/drawing/2014/main" id="{D1858FDF-2885-EB95-4827-9FD72B6BFC94}"/>
              </a:ext>
            </a:extLst>
          </p:cNvPr>
          <p:cNvSpPr/>
          <p:nvPr/>
        </p:nvSpPr>
        <p:spPr>
          <a:xfrm>
            <a:off x="6913372" y="2863138"/>
            <a:ext cx="1435253" cy="1307837"/>
          </a:xfrm>
          <a:prstGeom prst="ellipse">
            <a:avLst/>
          </a:prstGeom>
          <a:blipFill dpi="0" rotWithShape="1">
            <a:blip r:embed="rId9">
              <a:extLst>
                <a:ext uri="{28A0092B-C50C-407E-A947-70E740481C1C}">
                  <a14:useLocalDpi xmlns:a14="http://schemas.microsoft.com/office/drawing/2010/main" val="0"/>
                </a:ext>
              </a:extLst>
            </a:blip>
            <a:srcRect/>
            <a:stretch>
              <a:fillRect l="-23993" t="-21569" r="-39043" b="-131675"/>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7" name="Google Shape;97;p19">
            <a:extLst>
              <a:ext uri="{FF2B5EF4-FFF2-40B4-BE49-F238E27FC236}">
                <a16:creationId xmlns:a16="http://schemas.microsoft.com/office/drawing/2014/main" id="{D1882248-D583-686A-4BB2-3539267FEBDD}"/>
              </a:ext>
            </a:extLst>
          </p:cNvPr>
          <p:cNvSpPr/>
          <p:nvPr/>
        </p:nvSpPr>
        <p:spPr>
          <a:xfrm>
            <a:off x="2269283" y="2859225"/>
            <a:ext cx="1435253" cy="1307837"/>
          </a:xfrm>
          <a:prstGeom prst="ellipse">
            <a:avLst/>
          </a:prstGeom>
          <a:blipFill dpi="0" rotWithShape="1">
            <a:blip r:embed="rId10">
              <a:extLst>
                <a:ext uri="{28A0092B-C50C-407E-A947-70E740481C1C}">
                  <a14:useLocalDpi xmlns:a14="http://schemas.microsoft.com/office/drawing/2010/main" val="0"/>
                </a:ext>
              </a:extLst>
            </a:blip>
            <a:srcRect/>
            <a:stretch>
              <a:fillRect l="-29010" t="-40838" r="-8944" b="-79373"/>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8" name="Google Shape;98;p19">
            <a:extLst>
              <a:ext uri="{FF2B5EF4-FFF2-40B4-BE49-F238E27FC236}">
                <a16:creationId xmlns:a16="http://schemas.microsoft.com/office/drawing/2014/main" id="{3B5A290D-4975-5012-6EF6-1BD773DEFBA4}"/>
              </a:ext>
            </a:extLst>
          </p:cNvPr>
          <p:cNvSpPr txBox="1"/>
          <p:nvPr/>
        </p:nvSpPr>
        <p:spPr>
          <a:xfrm>
            <a:off x="6913371" y="3976018"/>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err="1">
                <a:latin typeface="Nunito"/>
                <a:ea typeface="Nunito"/>
                <a:cs typeface="Nunito"/>
                <a:sym typeface="Nunito"/>
              </a:rPr>
              <a:t>Баходур</a:t>
            </a:r>
            <a:r>
              <a:rPr lang="ru-RU" dirty="0">
                <a:latin typeface="Nunito"/>
                <a:ea typeface="Nunito"/>
                <a:cs typeface="Nunito"/>
                <a:sym typeface="Nunito"/>
              </a:rPr>
              <a:t> Бокиев</a:t>
            </a:r>
            <a:endParaRPr dirty="0">
              <a:latin typeface="Nunito"/>
              <a:ea typeface="Nunito"/>
              <a:cs typeface="Nunito"/>
              <a:sym typeface="Nunito"/>
            </a:endParaRPr>
          </a:p>
        </p:txBody>
      </p:sp>
      <p:sp>
        <p:nvSpPr>
          <p:cNvPr id="9" name="Google Shape;98;p19">
            <a:extLst>
              <a:ext uri="{FF2B5EF4-FFF2-40B4-BE49-F238E27FC236}">
                <a16:creationId xmlns:a16="http://schemas.microsoft.com/office/drawing/2014/main" id="{DBD14BF3-A4CB-330A-C615-75D8351066B7}"/>
              </a:ext>
            </a:extLst>
          </p:cNvPr>
          <p:cNvSpPr txBox="1"/>
          <p:nvPr/>
        </p:nvSpPr>
        <p:spPr>
          <a:xfrm>
            <a:off x="4591327" y="3976643"/>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err="1">
                <a:latin typeface="Nunito"/>
                <a:ea typeface="Nunito"/>
                <a:cs typeface="Nunito"/>
                <a:sym typeface="Nunito"/>
              </a:rPr>
              <a:t>Бехзод</a:t>
            </a:r>
            <a:r>
              <a:rPr lang="ru-RU" dirty="0">
                <a:latin typeface="Nunito"/>
                <a:ea typeface="Nunito"/>
                <a:cs typeface="Nunito"/>
                <a:sym typeface="Nunito"/>
              </a:rPr>
              <a:t> Бокиев</a:t>
            </a:r>
            <a:endParaRPr dirty="0">
              <a:latin typeface="Nunito"/>
              <a:ea typeface="Nunito"/>
              <a:cs typeface="Nunito"/>
              <a:sym typeface="Nunito"/>
            </a:endParaRPr>
          </a:p>
        </p:txBody>
      </p:sp>
      <p:sp>
        <p:nvSpPr>
          <p:cNvPr id="10" name="Google Shape;98;p19">
            <a:extLst>
              <a:ext uri="{FF2B5EF4-FFF2-40B4-BE49-F238E27FC236}">
                <a16:creationId xmlns:a16="http://schemas.microsoft.com/office/drawing/2014/main" id="{C4DD2D71-FD91-829D-E5FA-CCF10B7CFD04}"/>
              </a:ext>
            </a:extLst>
          </p:cNvPr>
          <p:cNvSpPr txBox="1"/>
          <p:nvPr/>
        </p:nvSpPr>
        <p:spPr>
          <a:xfrm>
            <a:off x="2052429" y="4002975"/>
            <a:ext cx="2141161"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Анастасия Астафьева</a:t>
            </a:r>
            <a:endParaRPr dirty="0">
              <a:latin typeface="Nunito"/>
              <a:ea typeface="Nunito"/>
              <a:cs typeface="Nunito"/>
              <a:sym typeface="Nunito"/>
            </a:endParaRPr>
          </a:p>
        </p:txBody>
      </p:sp>
      <p:sp>
        <p:nvSpPr>
          <p:cNvPr id="11" name="Google Shape;98;p19">
            <a:extLst>
              <a:ext uri="{FF2B5EF4-FFF2-40B4-BE49-F238E27FC236}">
                <a16:creationId xmlns:a16="http://schemas.microsoft.com/office/drawing/2014/main" id="{7462346A-DA10-E533-9D08-E7315BA869AB}"/>
              </a:ext>
            </a:extLst>
          </p:cNvPr>
          <p:cNvSpPr txBox="1"/>
          <p:nvPr/>
        </p:nvSpPr>
        <p:spPr>
          <a:xfrm>
            <a:off x="244862" y="400622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Намик Амиров</a:t>
            </a:r>
            <a:endParaRPr dirty="0">
              <a:latin typeface="Nunito"/>
              <a:ea typeface="Nunito"/>
              <a:cs typeface="Nunito"/>
              <a:sym typeface="Nunito"/>
            </a:endParaRPr>
          </a:p>
        </p:txBody>
      </p:sp>
      <p:sp>
        <p:nvSpPr>
          <p:cNvPr id="12" name="Google Shape;96;p19">
            <a:extLst>
              <a:ext uri="{FF2B5EF4-FFF2-40B4-BE49-F238E27FC236}">
                <a16:creationId xmlns:a16="http://schemas.microsoft.com/office/drawing/2014/main" id="{5455ADF7-68AB-A383-814F-3B7600864E39}"/>
              </a:ext>
            </a:extLst>
          </p:cNvPr>
          <p:cNvSpPr txBox="1"/>
          <p:nvPr/>
        </p:nvSpPr>
        <p:spPr>
          <a:xfrm>
            <a:off x="2075434" y="2065688"/>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2 курса</a:t>
            </a:r>
            <a:endParaRPr i="1" dirty="0">
              <a:latin typeface="Nunito"/>
              <a:ea typeface="Nunito"/>
              <a:cs typeface="Nunito"/>
              <a:sym typeface="Nunito"/>
            </a:endParaRPr>
          </a:p>
        </p:txBody>
      </p:sp>
      <p:sp>
        <p:nvSpPr>
          <p:cNvPr id="13" name="Google Shape;96;p19">
            <a:extLst>
              <a:ext uri="{FF2B5EF4-FFF2-40B4-BE49-F238E27FC236}">
                <a16:creationId xmlns:a16="http://schemas.microsoft.com/office/drawing/2014/main" id="{9C440E5D-9745-068B-9F06-0F87A4D82CA2}"/>
              </a:ext>
            </a:extLst>
          </p:cNvPr>
          <p:cNvSpPr txBox="1"/>
          <p:nvPr/>
        </p:nvSpPr>
        <p:spPr>
          <a:xfrm>
            <a:off x="4393008" y="2060175"/>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2 курса</a:t>
            </a:r>
            <a:endParaRPr i="1" dirty="0">
              <a:latin typeface="Nunito"/>
              <a:ea typeface="Nunito"/>
              <a:cs typeface="Nunito"/>
              <a:sym typeface="Nunito"/>
            </a:endParaRPr>
          </a:p>
        </p:txBody>
      </p:sp>
      <p:sp>
        <p:nvSpPr>
          <p:cNvPr id="14" name="Google Shape;96;p19">
            <a:extLst>
              <a:ext uri="{FF2B5EF4-FFF2-40B4-BE49-F238E27FC236}">
                <a16:creationId xmlns:a16="http://schemas.microsoft.com/office/drawing/2014/main" id="{B3F625B6-5D74-3322-C0C3-0D84993BC73C}"/>
              </a:ext>
            </a:extLst>
          </p:cNvPr>
          <p:cNvSpPr txBox="1"/>
          <p:nvPr/>
        </p:nvSpPr>
        <p:spPr>
          <a:xfrm>
            <a:off x="6725378" y="2046896"/>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2 курса</a:t>
            </a:r>
            <a:endParaRPr i="1" dirty="0">
              <a:latin typeface="Nunito"/>
              <a:ea typeface="Nunito"/>
              <a:cs typeface="Nunito"/>
              <a:sym typeface="Nunito"/>
            </a:endParaRPr>
          </a:p>
        </p:txBody>
      </p:sp>
      <p:sp>
        <p:nvSpPr>
          <p:cNvPr id="15" name="Google Shape;96;p19">
            <a:extLst>
              <a:ext uri="{FF2B5EF4-FFF2-40B4-BE49-F238E27FC236}">
                <a16:creationId xmlns:a16="http://schemas.microsoft.com/office/drawing/2014/main" id="{2EC26F40-7BA6-651B-6CFE-C4FCB2199D98}"/>
              </a:ext>
            </a:extLst>
          </p:cNvPr>
          <p:cNvSpPr txBox="1"/>
          <p:nvPr/>
        </p:nvSpPr>
        <p:spPr>
          <a:xfrm>
            <a:off x="2186916" y="4289929"/>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1 курса</a:t>
            </a:r>
            <a:endParaRPr i="1" dirty="0">
              <a:latin typeface="Nunito"/>
              <a:ea typeface="Nunito"/>
              <a:cs typeface="Nunito"/>
              <a:sym typeface="Nunito"/>
            </a:endParaRPr>
          </a:p>
        </p:txBody>
      </p:sp>
      <p:sp>
        <p:nvSpPr>
          <p:cNvPr id="16" name="Google Shape;96;p19">
            <a:extLst>
              <a:ext uri="{FF2B5EF4-FFF2-40B4-BE49-F238E27FC236}">
                <a16:creationId xmlns:a16="http://schemas.microsoft.com/office/drawing/2014/main" id="{DCDF7B68-C98E-EEBE-0D57-F48CDC2FB394}"/>
              </a:ext>
            </a:extLst>
          </p:cNvPr>
          <p:cNvSpPr txBox="1"/>
          <p:nvPr/>
        </p:nvSpPr>
        <p:spPr>
          <a:xfrm>
            <a:off x="4425120" y="4283818"/>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1 курса</a:t>
            </a:r>
            <a:endParaRPr i="1" dirty="0">
              <a:latin typeface="Nunito"/>
              <a:ea typeface="Nunito"/>
              <a:cs typeface="Nunito"/>
              <a:sym typeface="Nunito"/>
            </a:endParaRPr>
          </a:p>
        </p:txBody>
      </p:sp>
      <p:sp>
        <p:nvSpPr>
          <p:cNvPr id="17" name="Google Shape;96;p19">
            <a:extLst>
              <a:ext uri="{FF2B5EF4-FFF2-40B4-BE49-F238E27FC236}">
                <a16:creationId xmlns:a16="http://schemas.microsoft.com/office/drawing/2014/main" id="{1FC6C2B7-5BC1-524B-C49A-1C89F43F6A9F}"/>
              </a:ext>
            </a:extLst>
          </p:cNvPr>
          <p:cNvSpPr txBox="1"/>
          <p:nvPr/>
        </p:nvSpPr>
        <p:spPr>
          <a:xfrm>
            <a:off x="6771228" y="4283818"/>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3 курса</a:t>
            </a:r>
            <a:endParaRPr i="1" dirty="0">
              <a:latin typeface="Nunito"/>
              <a:ea typeface="Nunito"/>
              <a:cs typeface="Nunito"/>
              <a:sym typeface="Nunito"/>
            </a:endParaRPr>
          </a:p>
        </p:txBody>
      </p:sp>
      <p:sp>
        <p:nvSpPr>
          <p:cNvPr id="18" name="Google Shape;96;p19">
            <a:extLst>
              <a:ext uri="{FF2B5EF4-FFF2-40B4-BE49-F238E27FC236}">
                <a16:creationId xmlns:a16="http://schemas.microsoft.com/office/drawing/2014/main" id="{9A2153AD-66C8-4C4F-6D33-2810B890A107}"/>
              </a:ext>
            </a:extLst>
          </p:cNvPr>
          <p:cNvSpPr txBox="1"/>
          <p:nvPr/>
        </p:nvSpPr>
        <p:spPr>
          <a:xfrm>
            <a:off x="97140" y="4305091"/>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тарший преподаватель</a:t>
            </a:r>
            <a:endParaRPr i="1" dirty="0">
              <a:latin typeface="Nunito"/>
              <a:ea typeface="Nunito"/>
              <a:cs typeface="Nunito"/>
              <a:sym typeface="Nuni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Вопросы к экспертам</a:t>
            </a:r>
            <a:endParaRPr>
              <a:latin typeface="Nunito"/>
              <a:ea typeface="Nunito"/>
              <a:cs typeface="Nunito"/>
              <a:sym typeface="Nunito"/>
            </a:endParaRPr>
          </a:p>
        </p:txBody>
      </p:sp>
      <p:sp>
        <p:nvSpPr>
          <p:cNvPr id="111" name="Google Shape;111;p20"/>
          <p:cNvSpPr txBox="1">
            <a:spLocks noGrp="1"/>
          </p:cNvSpPr>
          <p:nvPr>
            <p:ph type="body" idx="1"/>
          </p:nvPr>
        </p:nvSpPr>
        <p:spPr>
          <a:xfrm>
            <a:off x="311699" y="1152475"/>
            <a:ext cx="8662967"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sz="1500" dirty="0">
                <a:latin typeface="Nunito"/>
                <a:ea typeface="Nunito"/>
                <a:cs typeface="Nunito"/>
                <a:sym typeface="Nunito"/>
              </a:rPr>
              <a:t>Актуальна ли разработка прибора </a:t>
            </a:r>
            <a:r>
              <a:rPr lang="ru-RU" sz="1600" dirty="0">
                <a:latin typeface="Nunito" pitchFamily="2" charset="-52"/>
                <a:cs typeface="Times New Roman" panose="02020603050405020304" pitchFamily="18" charset="0"/>
              </a:rPr>
              <a:t>для измерения бокового и вертикального износов рельса</a:t>
            </a:r>
            <a:r>
              <a:rPr lang="ru" sz="1500" dirty="0">
                <a:latin typeface="Nunito"/>
                <a:ea typeface="Nunito"/>
                <a:cs typeface="Nunito"/>
                <a:sym typeface="Nunito"/>
              </a:rPr>
              <a:t>?</a:t>
            </a:r>
            <a:endParaRPr sz="1500" dirty="0">
              <a:latin typeface="Nunito"/>
              <a:ea typeface="Nunito"/>
              <a:cs typeface="Nunito"/>
              <a:sym typeface="Nunito"/>
            </a:endParaRPr>
          </a:p>
          <a:p>
            <a:pPr marL="0" lvl="0" indent="0" algn="l" rtl="0">
              <a:spcBef>
                <a:spcPts val="1200"/>
              </a:spcBef>
              <a:spcAft>
                <a:spcPts val="0"/>
              </a:spcAft>
              <a:buNone/>
            </a:pPr>
            <a:r>
              <a:rPr lang="ru" sz="1500" dirty="0">
                <a:latin typeface="Nunito"/>
                <a:ea typeface="Nunito"/>
                <a:cs typeface="Nunito"/>
                <a:sym typeface="Nunito"/>
              </a:rPr>
              <a:t>С какими трудностями мы столкнёмся при разработке прибора?</a:t>
            </a:r>
            <a:endParaRPr sz="1500" dirty="0">
              <a:latin typeface="Nunito"/>
              <a:ea typeface="Nunito"/>
              <a:cs typeface="Nunito"/>
              <a:sym typeface="Nunito"/>
            </a:endParaRPr>
          </a:p>
          <a:p>
            <a:pPr marL="0" lvl="0" indent="0" algn="l" rtl="0">
              <a:spcBef>
                <a:spcPts val="1200"/>
              </a:spcBef>
              <a:spcAft>
                <a:spcPts val="0"/>
              </a:spcAft>
              <a:buNone/>
            </a:pPr>
            <a:r>
              <a:rPr lang="ru-RU" sz="1500" dirty="0">
                <a:latin typeface="Nunito"/>
                <a:ea typeface="Nunito"/>
                <a:cs typeface="Nunito"/>
                <a:sym typeface="Nunito"/>
              </a:rPr>
              <a:t>Стоит ли создать линейку устройств, чтобы функциональные заказчики смогли выбрать то, что их устроит?</a:t>
            </a:r>
          </a:p>
          <a:p>
            <a:pPr marL="0" lvl="0" indent="0" algn="l" rtl="0">
              <a:spcBef>
                <a:spcPts val="1200"/>
              </a:spcBef>
              <a:spcAft>
                <a:spcPts val="0"/>
              </a:spcAft>
              <a:buNone/>
            </a:pPr>
            <a:r>
              <a:rPr lang="ru-RU" sz="1500" dirty="0">
                <a:latin typeface="Nunito"/>
                <a:ea typeface="Nunito"/>
                <a:cs typeface="Nunito"/>
                <a:sym typeface="Nunito"/>
              </a:rPr>
              <a:t>Как лучше организовать производство, если разработка устройства ведётся в учебном учреждении?</a:t>
            </a:r>
            <a:endParaRPr sz="1500" dirty="0">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Дальнейшие шаги по работе над проектом</a:t>
            </a:r>
            <a:endParaRPr>
              <a:latin typeface="Nunito"/>
              <a:ea typeface="Nunito"/>
              <a:cs typeface="Nunito"/>
              <a:sym typeface="Nunito"/>
            </a:endParaRPr>
          </a:p>
        </p:txBody>
      </p:sp>
      <p:sp>
        <p:nvSpPr>
          <p:cNvPr id="118" name="Google Shape;118;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latin typeface="Nunito"/>
              <a:ea typeface="Nunito"/>
              <a:cs typeface="Nunito"/>
              <a:sym typeface="Nunito"/>
            </a:endParaRPr>
          </a:p>
        </p:txBody>
      </p:sp>
      <p:sp>
        <p:nvSpPr>
          <p:cNvPr id="119" name="Google Shape;119;p21"/>
          <p:cNvSpPr txBox="1"/>
          <p:nvPr/>
        </p:nvSpPr>
        <p:spPr>
          <a:xfrm>
            <a:off x="311700" y="3953275"/>
            <a:ext cx="2417100" cy="615600"/>
          </a:xfrm>
          <a:prstGeom prst="rect">
            <a:avLst/>
          </a:prstGeom>
          <a:solidFill>
            <a:srgbClr val="F4CCCC"/>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
                <a:latin typeface="Nunito"/>
                <a:ea typeface="Nunito"/>
                <a:cs typeface="Nunito"/>
                <a:sym typeface="Nunito"/>
              </a:rPr>
              <a:t>Слайд заполняется после беседы с трекером</a:t>
            </a:r>
            <a:endParaRPr>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2141</Words>
  <Application>Microsoft Office PowerPoint</Application>
  <PresentationFormat>Экран (16:9)</PresentationFormat>
  <Paragraphs>156</Paragraphs>
  <Slides>12</Slides>
  <Notes>10</Notes>
  <HiddenSlides>1</HiddenSlides>
  <MMClips>1</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Calibri</vt:lpstr>
      <vt:lpstr>Arial</vt:lpstr>
      <vt:lpstr>Times New Roman</vt:lpstr>
      <vt:lpstr>Nunito</vt:lpstr>
      <vt:lpstr>Simple Light</vt:lpstr>
      <vt:lpstr>Презентация PowerPoint</vt:lpstr>
      <vt:lpstr>Пользователь и его проблема</vt:lpstr>
      <vt:lpstr>Как проблема решается сейчас (аналоги решения)</vt:lpstr>
      <vt:lpstr>Решение</vt:lpstr>
      <vt:lpstr>Решение</vt:lpstr>
      <vt:lpstr>Сравнительный анализ</vt:lpstr>
      <vt:lpstr>Как это работает</vt:lpstr>
      <vt:lpstr>Заинтересованные стороны / стейкхолдеры</vt:lpstr>
      <vt:lpstr>Презентация PowerPoint</vt:lpstr>
      <vt:lpstr>Команда</vt:lpstr>
      <vt:lpstr>Вопросы к экспертам</vt:lpstr>
      <vt:lpstr>Дальнейшие шаги по работе над проектом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Анна Жвавая</dc:creator>
  <cp:lastModifiedBy>Тимур Кадыров</cp:lastModifiedBy>
  <cp:revision>7</cp:revision>
  <dcterms:modified xsi:type="dcterms:W3CDTF">2025-04-18T05:39:55Z</dcterms:modified>
</cp:coreProperties>
</file>