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5.xml" ContentType="application/vnd.openxmlformats-officedocument.themeOverride+xml"/>
  <Override PartName="/ppt/notesSlides/notesSlide1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  <p:sldMasterId id="2147483672" r:id="rId2"/>
    <p:sldMasterId id="2147483684" r:id="rId3"/>
  </p:sldMasterIdLst>
  <p:notesMasterIdLst>
    <p:notesMasterId r:id="rId22"/>
  </p:notesMasterIdLst>
  <p:sldIdLst>
    <p:sldId id="270" r:id="rId4"/>
    <p:sldId id="256" r:id="rId5"/>
    <p:sldId id="257" r:id="rId6"/>
    <p:sldId id="258" r:id="rId7"/>
    <p:sldId id="280" r:id="rId8"/>
    <p:sldId id="259" r:id="rId9"/>
    <p:sldId id="274" r:id="rId10"/>
    <p:sldId id="271" r:id="rId11"/>
    <p:sldId id="260" r:id="rId12"/>
    <p:sldId id="263" r:id="rId13"/>
    <p:sldId id="276" r:id="rId14"/>
    <p:sldId id="264" r:id="rId15"/>
    <p:sldId id="265" r:id="rId16"/>
    <p:sldId id="266" r:id="rId17"/>
    <p:sldId id="281" r:id="rId18"/>
    <p:sldId id="277" r:id="rId19"/>
    <p:sldId id="279" r:id="rId20"/>
    <p:sldId id="278" r:id="rId21"/>
  </p:sldIdLst>
  <p:sldSz cx="12192000" cy="6858000"/>
  <p:notesSz cx="6858000" cy="9144000"/>
  <p:embeddedFontLst>
    <p:embeddedFont>
      <p:font typeface="Bahnschrift" panose="020B0502040204020203" pitchFamily="34" charset="0"/>
      <p:regular r:id="rId23"/>
      <p:bold r:id="rId24"/>
    </p:embeddedFont>
    <p:embeddedFont>
      <p:font typeface="Bahnschrift Light" panose="020B0502040204020203" pitchFamily="34" charset="0"/>
      <p:regular r:id="rId25"/>
    </p:embeddedFont>
    <p:embeddedFont>
      <p:font typeface="Bahnschrift SemiBold" panose="020B0502040204020203" pitchFamily="34" charset="0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Bahnschrift SemiLight" panose="020B0502040204020203" pitchFamily="34" charset="0"/>
      <p:regular r:id="rId3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83416" autoAdjust="0"/>
  </p:normalViewPr>
  <p:slideViewPr>
    <p:cSldViewPr snapToGrid="0">
      <p:cViewPr varScale="1">
        <p:scale>
          <a:sx n="135" d="100"/>
          <a:sy n="135" d="100"/>
        </p:scale>
        <p:origin x="115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4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9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DF6317A-B796-4AAF-9850-09828F5093A2}" type="doc">
      <dgm:prSet loTypeId="urn:microsoft.com/office/officeart/2005/8/layout/venn2" loCatId="relationship" qsTypeId="urn:microsoft.com/office/officeart/2005/8/quickstyle/simple4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2665F8A9-495D-4CBD-BFD4-2F74343B69FE}">
      <dgm:prSet phldrT="[Текст]" custT="1"/>
      <dgm:spPr>
        <a:xfrm>
          <a:off x="740507" y="0"/>
          <a:ext cx="6646984" cy="6646984"/>
        </a:xfrm>
        <a:prstGeom prst="ellipse">
          <a:avLst/>
        </a:prstGeom>
        <a:effectLst>
          <a:outerShdw blurRad="1193800" sx="102000" sy="102000" algn="ctr" rotWithShape="0">
            <a:schemeClr val="accent1">
              <a:lumMod val="50000"/>
              <a:alpha val="88000"/>
            </a:schemeClr>
          </a:outerShdw>
        </a:effectLst>
      </dgm:spPr>
      <dgm:t>
        <a:bodyPr lIns="0" tIns="0" rIns="0" bIns="0"/>
        <a:lstStyle/>
        <a:p>
          <a:endParaRPr lang="ru-RU" sz="16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gm:t>
    </dgm:pt>
    <dgm:pt modelId="{94CC107F-D242-477D-B3E7-AB69A5A40AD4}" type="parTrans" cxnId="{2B8660C7-F8E0-423D-8651-3093C99EDE43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E4504086-7891-4192-8C84-749B55670077}" type="sibTrans" cxnId="{2B8660C7-F8E0-423D-8651-3093C99EDE43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AA722843-1E71-4398-9A38-CF0144E228F7}">
      <dgm:prSet phldrT="[Текст]" custT="1"/>
      <dgm:spPr>
        <a:xfrm>
          <a:off x="1405206" y="1329396"/>
          <a:ext cx="5317587" cy="5317587"/>
        </a:xfrm>
        <a:prstGeom prst="ellipse">
          <a:avLst/>
        </a:prstGeom>
        <a:effectLst>
          <a:outerShdw blurRad="1193800" sx="102000" sy="102000" algn="ctr" rotWithShape="0">
            <a:prstClr val="black">
              <a:alpha val="88000"/>
            </a:prstClr>
          </a:outerShdw>
        </a:effectLst>
      </dgm:spPr>
      <dgm:t>
        <a:bodyPr lIns="0" tIns="0" rIns="0" bIns="0"/>
        <a:lstStyle/>
        <a:p>
          <a:endParaRPr lang="ru-RU" sz="16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gm:t>
    </dgm:pt>
    <dgm:pt modelId="{20A5C37B-0DB9-4213-9F77-1B3D9D5B512B}" type="parTrans" cxnId="{708B389D-A204-4379-954B-21625FCE7127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96C5E804-28F0-484A-9567-74CE822BF6BE}" type="sibTrans" cxnId="{708B389D-A204-4379-954B-21625FCE7127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5F2C014E-AE9A-4025-BD9D-9EB720EE118F}">
      <dgm:prSet phldrT="[Текст]" custT="1"/>
      <dgm:spPr>
        <a:xfrm>
          <a:off x="2069904" y="2658793"/>
          <a:ext cx="3988190" cy="3988190"/>
        </a:xfrm>
        <a:prstGeom prst="ellipse">
          <a:avLst/>
        </a:prstGeom>
        <a:effectLst>
          <a:outerShdw blurRad="1219200" sx="102000" sy="102000" algn="ctr" rotWithShape="0">
            <a:prstClr val="black">
              <a:alpha val="99000"/>
            </a:prstClr>
          </a:outerShdw>
        </a:effectLst>
      </dgm:spPr>
      <dgm:t>
        <a:bodyPr lIns="0" tIns="0" rIns="0" bIns="0"/>
        <a:lstStyle/>
        <a:p>
          <a:endParaRPr lang="ru-RU" sz="16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gm:t>
    </dgm:pt>
    <dgm:pt modelId="{4A4BF2CE-9A02-4E12-8462-54423EAFBBEC}" type="parTrans" cxnId="{08D40116-B627-4DD1-83D9-1CF7479A9CE6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2FEE94EB-2430-4173-BC07-19DB11B5EC0F}" type="sibTrans" cxnId="{08D40116-B627-4DD1-83D9-1CF7479A9CE6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9FBEB729-1503-4405-A568-A75A1EBFEDBF}">
      <dgm:prSet phldrT="[Текст]" custT="1"/>
      <dgm:spPr>
        <a:xfrm>
          <a:off x="2734603" y="3988190"/>
          <a:ext cx="2658793" cy="2658793"/>
        </a:xfrm>
        <a:prstGeom prst="ellipse">
          <a:avLst/>
        </a:prstGeom>
        <a:effectLst>
          <a:outerShdw blurRad="1168400" sx="102000" sy="102000" algn="ctr" rotWithShape="0">
            <a:prstClr val="black"/>
          </a:outerShdw>
        </a:effectLst>
      </dgm:spPr>
      <dgm:t>
        <a:bodyPr lIns="0" tIns="0" rIns="0" bIns="0"/>
        <a:lstStyle/>
        <a:p>
          <a:endParaRPr lang="ru-RU" sz="16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gm:t>
    </dgm:pt>
    <dgm:pt modelId="{574AF034-9EEC-4B20-865F-31112FAF2C51}" type="parTrans" cxnId="{567997E3-07D0-42C2-9B62-0EDF08BE6FD5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3CEE544A-635D-4E01-AB30-DF63A86D501F}" type="sibTrans" cxnId="{567997E3-07D0-42C2-9B62-0EDF08BE6FD5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E415F055-8F00-4FB0-B196-39021DEEA31F}">
      <dgm:prSet phldrT="[Текст]" custT="1"/>
      <dgm:spPr>
        <a:xfrm>
          <a:off x="740507" y="0"/>
          <a:ext cx="6646984" cy="6646984"/>
        </a:xfrm>
        <a:prstGeom prst="ellipse">
          <a:avLst/>
        </a:prstGeom>
        <a:effectLst>
          <a:outerShdw blurRad="1193800" sx="102000" sy="102000" algn="ctr" rotWithShape="0">
            <a:schemeClr val="accent1">
              <a:lumMod val="50000"/>
              <a:alpha val="88000"/>
            </a:schemeClr>
          </a:outerShdw>
        </a:effectLst>
      </dgm:spPr>
      <dgm:t>
        <a:bodyPr lIns="0" tIns="0" rIns="0" bIns="0"/>
        <a:lstStyle/>
        <a:p>
          <a:endParaRPr lang="ru-RU" sz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gm:t>
    </dgm:pt>
    <dgm:pt modelId="{BCDA93C7-4D75-4287-A6A3-7C979FC5E3AE}" type="parTrans" cxnId="{D18CB483-BC7F-4719-A9B3-5BEF79DB195B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C9A77E5D-AA5C-415F-AFB7-6ED5DF99315D}" type="sibTrans" cxnId="{D18CB483-BC7F-4719-A9B3-5BEF79DB195B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4BECF561-DB48-4BB5-96E6-A305FCB20FC9}">
      <dgm:prSet phldrT="[Текст]" custT="1"/>
      <dgm:spPr>
        <a:xfrm>
          <a:off x="1405206" y="1329396"/>
          <a:ext cx="5317587" cy="5317587"/>
        </a:xfrm>
        <a:prstGeom prst="ellipse">
          <a:avLst/>
        </a:prstGeom>
        <a:effectLst>
          <a:outerShdw blurRad="1193800" sx="102000" sy="102000" algn="ctr" rotWithShape="0">
            <a:prstClr val="black">
              <a:alpha val="88000"/>
            </a:prstClr>
          </a:outerShdw>
        </a:effectLst>
      </dgm:spPr>
      <dgm:t>
        <a:bodyPr lIns="0" tIns="0" rIns="0" bIns="0"/>
        <a:lstStyle/>
        <a:p>
          <a:endParaRPr lang="ru-RU" sz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gm:t>
    </dgm:pt>
    <dgm:pt modelId="{001A29CC-985D-48A2-92F2-6F349DE847E8}" type="parTrans" cxnId="{E369BCDA-67E4-4F29-9485-5282E6011A9B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6C16D4D8-1F3E-4698-AA51-6BA7329C8E5C}" type="sibTrans" cxnId="{E369BCDA-67E4-4F29-9485-5282E6011A9B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BDB67658-2056-435A-9886-3C1AF6181620}">
      <dgm:prSet phldrT="[Текст]" custT="1"/>
      <dgm:spPr>
        <a:xfrm>
          <a:off x="2069904" y="2658793"/>
          <a:ext cx="3988190" cy="3988190"/>
        </a:xfrm>
        <a:prstGeom prst="ellipse">
          <a:avLst/>
        </a:prstGeom>
        <a:effectLst>
          <a:outerShdw blurRad="1219200" sx="102000" sy="102000" algn="ctr" rotWithShape="0">
            <a:prstClr val="black">
              <a:alpha val="99000"/>
            </a:prstClr>
          </a:outerShdw>
        </a:effectLst>
      </dgm:spPr>
      <dgm:t>
        <a:bodyPr lIns="0" tIns="0" rIns="0" bIns="0"/>
        <a:lstStyle/>
        <a:p>
          <a:endParaRPr lang="ru-RU" sz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gm:t>
    </dgm:pt>
    <dgm:pt modelId="{F518F28C-243D-478D-BCC1-C5C9FE73DC5E}" type="parTrans" cxnId="{16773DAB-7AB1-44AC-9EFB-EBA781299F37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5DE556E6-0735-4F23-8BF1-93A4829CCA5E}" type="sibTrans" cxnId="{16773DAB-7AB1-44AC-9EFB-EBA781299F37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9BF48CC3-B258-4410-82C2-439066DEFA3F}" type="pres">
      <dgm:prSet presAssocID="{5DF6317A-B796-4AAF-9850-09828F5093A2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4FFD488-798E-4E37-9B30-4E1A138D6819}" type="pres">
      <dgm:prSet presAssocID="{5DF6317A-B796-4AAF-9850-09828F5093A2}" presName="comp1" presStyleCnt="0"/>
      <dgm:spPr/>
      <dgm:t>
        <a:bodyPr/>
        <a:lstStyle/>
        <a:p>
          <a:endParaRPr lang="ru-RU"/>
        </a:p>
      </dgm:t>
    </dgm:pt>
    <dgm:pt modelId="{60AE679D-5663-4EBB-88E9-D482587935A1}" type="pres">
      <dgm:prSet presAssocID="{5DF6317A-B796-4AAF-9850-09828F5093A2}" presName="circle1" presStyleLbl="node1" presStyleIdx="0" presStyleCnt="4"/>
      <dgm:spPr/>
      <dgm:t>
        <a:bodyPr/>
        <a:lstStyle/>
        <a:p>
          <a:endParaRPr lang="ru-RU"/>
        </a:p>
      </dgm:t>
    </dgm:pt>
    <dgm:pt modelId="{467670F9-1A89-4219-B72A-76A44F082577}" type="pres">
      <dgm:prSet presAssocID="{5DF6317A-B796-4AAF-9850-09828F5093A2}" presName="c1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33FBF4-1890-4C9B-BE42-B7F3354908F3}" type="pres">
      <dgm:prSet presAssocID="{5DF6317A-B796-4AAF-9850-09828F5093A2}" presName="comp2" presStyleCnt="0"/>
      <dgm:spPr/>
      <dgm:t>
        <a:bodyPr/>
        <a:lstStyle/>
        <a:p>
          <a:endParaRPr lang="ru-RU"/>
        </a:p>
      </dgm:t>
    </dgm:pt>
    <dgm:pt modelId="{E91626CB-3AF6-4B7F-B1DA-2BFAA190DD05}" type="pres">
      <dgm:prSet presAssocID="{5DF6317A-B796-4AAF-9850-09828F5093A2}" presName="circle2" presStyleLbl="node1" presStyleIdx="1" presStyleCnt="4"/>
      <dgm:spPr/>
      <dgm:t>
        <a:bodyPr/>
        <a:lstStyle/>
        <a:p>
          <a:endParaRPr lang="ru-RU"/>
        </a:p>
      </dgm:t>
    </dgm:pt>
    <dgm:pt modelId="{305E67AB-DC73-4DAC-9BDF-A2B779193B2B}" type="pres">
      <dgm:prSet presAssocID="{5DF6317A-B796-4AAF-9850-09828F5093A2}" presName="c2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1EB916-8DA6-4A05-BCC2-1CCF78E8DF70}" type="pres">
      <dgm:prSet presAssocID="{5DF6317A-B796-4AAF-9850-09828F5093A2}" presName="comp3" presStyleCnt="0"/>
      <dgm:spPr/>
      <dgm:t>
        <a:bodyPr/>
        <a:lstStyle/>
        <a:p>
          <a:endParaRPr lang="ru-RU"/>
        </a:p>
      </dgm:t>
    </dgm:pt>
    <dgm:pt modelId="{A0A345B9-3A32-4AF8-936A-90B9C364C2AD}" type="pres">
      <dgm:prSet presAssocID="{5DF6317A-B796-4AAF-9850-09828F5093A2}" presName="circle3" presStyleLbl="node1" presStyleIdx="2" presStyleCnt="4"/>
      <dgm:spPr/>
      <dgm:t>
        <a:bodyPr/>
        <a:lstStyle/>
        <a:p>
          <a:endParaRPr lang="ru-RU"/>
        </a:p>
      </dgm:t>
    </dgm:pt>
    <dgm:pt modelId="{2A422FA9-62CD-4E88-BB5E-F1E92C391F9F}" type="pres">
      <dgm:prSet presAssocID="{5DF6317A-B796-4AAF-9850-09828F5093A2}" presName="c3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892846-3421-4D99-AF3F-F78C03C953F4}" type="pres">
      <dgm:prSet presAssocID="{5DF6317A-B796-4AAF-9850-09828F5093A2}" presName="comp4" presStyleCnt="0"/>
      <dgm:spPr/>
      <dgm:t>
        <a:bodyPr/>
        <a:lstStyle/>
        <a:p>
          <a:endParaRPr lang="ru-RU"/>
        </a:p>
      </dgm:t>
    </dgm:pt>
    <dgm:pt modelId="{7CAD6CA2-05D8-4E71-ADDB-5DA402679BF9}" type="pres">
      <dgm:prSet presAssocID="{5DF6317A-B796-4AAF-9850-09828F5093A2}" presName="circle4" presStyleLbl="node1" presStyleIdx="3" presStyleCnt="4"/>
      <dgm:spPr/>
      <dgm:t>
        <a:bodyPr/>
        <a:lstStyle/>
        <a:p>
          <a:endParaRPr lang="ru-RU"/>
        </a:p>
      </dgm:t>
    </dgm:pt>
    <dgm:pt modelId="{1D3EF29B-0FA7-4A15-934E-23F1AE80BD6C}" type="pres">
      <dgm:prSet presAssocID="{5DF6317A-B796-4AAF-9850-09828F5093A2}" presName="c4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6322AE-5772-466B-9482-DE3E5059ECD9}" type="presOf" srcId="{BDB67658-2056-435A-9886-3C1AF6181620}" destId="{A0A345B9-3A32-4AF8-936A-90B9C364C2AD}" srcOrd="0" destOrd="1" presId="urn:microsoft.com/office/officeart/2005/8/layout/venn2"/>
    <dgm:cxn modelId="{A45A9FC7-3AFD-429A-BC3A-935590F4D6A1}" type="presOf" srcId="{4BECF561-DB48-4BB5-96E6-A305FCB20FC9}" destId="{305E67AB-DC73-4DAC-9BDF-A2B779193B2B}" srcOrd="1" destOrd="1" presId="urn:microsoft.com/office/officeart/2005/8/layout/venn2"/>
    <dgm:cxn modelId="{16773DAB-7AB1-44AC-9EFB-EBA781299F37}" srcId="{5F2C014E-AE9A-4025-BD9D-9EB720EE118F}" destId="{BDB67658-2056-435A-9886-3C1AF6181620}" srcOrd="0" destOrd="0" parTransId="{F518F28C-243D-478D-BCC1-C5C9FE73DC5E}" sibTransId="{5DE556E6-0735-4F23-8BF1-93A4829CCA5E}"/>
    <dgm:cxn modelId="{708B389D-A204-4379-954B-21625FCE7127}" srcId="{5DF6317A-B796-4AAF-9850-09828F5093A2}" destId="{AA722843-1E71-4398-9A38-CF0144E228F7}" srcOrd="1" destOrd="0" parTransId="{20A5C37B-0DB9-4213-9F77-1B3D9D5B512B}" sibTransId="{96C5E804-28F0-484A-9567-74CE822BF6BE}"/>
    <dgm:cxn modelId="{1C649C39-9410-4E45-B85D-B55937B57631}" type="presOf" srcId="{2665F8A9-495D-4CBD-BFD4-2F74343B69FE}" destId="{467670F9-1A89-4219-B72A-76A44F082577}" srcOrd="1" destOrd="0" presId="urn:microsoft.com/office/officeart/2005/8/layout/venn2"/>
    <dgm:cxn modelId="{93230B7A-4C19-4EF9-B9F0-68EE013AE97D}" type="presOf" srcId="{E415F055-8F00-4FB0-B196-39021DEEA31F}" destId="{467670F9-1A89-4219-B72A-76A44F082577}" srcOrd="1" destOrd="1" presId="urn:microsoft.com/office/officeart/2005/8/layout/venn2"/>
    <dgm:cxn modelId="{49AB7AF1-F74A-4022-8BD7-809C7B14F122}" type="presOf" srcId="{2665F8A9-495D-4CBD-BFD4-2F74343B69FE}" destId="{60AE679D-5663-4EBB-88E9-D482587935A1}" srcOrd="0" destOrd="0" presId="urn:microsoft.com/office/officeart/2005/8/layout/venn2"/>
    <dgm:cxn modelId="{E4A09247-CFCF-4C2C-8266-C17D23601B7A}" type="presOf" srcId="{4BECF561-DB48-4BB5-96E6-A305FCB20FC9}" destId="{E91626CB-3AF6-4B7F-B1DA-2BFAA190DD05}" srcOrd="0" destOrd="1" presId="urn:microsoft.com/office/officeart/2005/8/layout/venn2"/>
    <dgm:cxn modelId="{358980EB-E0E3-4C47-84B5-D5A8914F6FA9}" type="presOf" srcId="{5F2C014E-AE9A-4025-BD9D-9EB720EE118F}" destId="{A0A345B9-3A32-4AF8-936A-90B9C364C2AD}" srcOrd="0" destOrd="0" presId="urn:microsoft.com/office/officeart/2005/8/layout/venn2"/>
    <dgm:cxn modelId="{7308692A-7F92-4A6E-B470-FFD094570D15}" type="presOf" srcId="{9FBEB729-1503-4405-A568-A75A1EBFEDBF}" destId="{1D3EF29B-0FA7-4A15-934E-23F1AE80BD6C}" srcOrd="1" destOrd="0" presId="urn:microsoft.com/office/officeart/2005/8/layout/venn2"/>
    <dgm:cxn modelId="{567997E3-07D0-42C2-9B62-0EDF08BE6FD5}" srcId="{5DF6317A-B796-4AAF-9850-09828F5093A2}" destId="{9FBEB729-1503-4405-A568-A75A1EBFEDBF}" srcOrd="3" destOrd="0" parTransId="{574AF034-9EEC-4B20-865F-31112FAF2C51}" sibTransId="{3CEE544A-635D-4E01-AB30-DF63A86D501F}"/>
    <dgm:cxn modelId="{67A5F16D-47F3-447E-A8B2-616BB82216AE}" type="presOf" srcId="{BDB67658-2056-435A-9886-3C1AF6181620}" destId="{2A422FA9-62CD-4E88-BB5E-F1E92C391F9F}" srcOrd="1" destOrd="1" presId="urn:microsoft.com/office/officeart/2005/8/layout/venn2"/>
    <dgm:cxn modelId="{BBADE5A8-EF42-493A-B729-75A972CFAED1}" type="presOf" srcId="{AA722843-1E71-4398-9A38-CF0144E228F7}" destId="{E91626CB-3AF6-4B7F-B1DA-2BFAA190DD05}" srcOrd="0" destOrd="0" presId="urn:microsoft.com/office/officeart/2005/8/layout/venn2"/>
    <dgm:cxn modelId="{2B8660C7-F8E0-423D-8651-3093C99EDE43}" srcId="{5DF6317A-B796-4AAF-9850-09828F5093A2}" destId="{2665F8A9-495D-4CBD-BFD4-2F74343B69FE}" srcOrd="0" destOrd="0" parTransId="{94CC107F-D242-477D-B3E7-AB69A5A40AD4}" sibTransId="{E4504086-7891-4192-8C84-749B55670077}"/>
    <dgm:cxn modelId="{A3269C20-CFA5-4B62-B283-877B5B32A708}" type="presOf" srcId="{5DF6317A-B796-4AAF-9850-09828F5093A2}" destId="{9BF48CC3-B258-4410-82C2-439066DEFA3F}" srcOrd="0" destOrd="0" presId="urn:microsoft.com/office/officeart/2005/8/layout/venn2"/>
    <dgm:cxn modelId="{08D40116-B627-4DD1-83D9-1CF7479A9CE6}" srcId="{5DF6317A-B796-4AAF-9850-09828F5093A2}" destId="{5F2C014E-AE9A-4025-BD9D-9EB720EE118F}" srcOrd="2" destOrd="0" parTransId="{4A4BF2CE-9A02-4E12-8462-54423EAFBBEC}" sibTransId="{2FEE94EB-2430-4173-BC07-19DB11B5EC0F}"/>
    <dgm:cxn modelId="{334D3167-7A33-48F5-B61B-91CC2FAF9603}" type="presOf" srcId="{AA722843-1E71-4398-9A38-CF0144E228F7}" destId="{305E67AB-DC73-4DAC-9BDF-A2B779193B2B}" srcOrd="1" destOrd="0" presId="urn:microsoft.com/office/officeart/2005/8/layout/venn2"/>
    <dgm:cxn modelId="{D18CB483-BC7F-4719-A9B3-5BEF79DB195B}" srcId="{2665F8A9-495D-4CBD-BFD4-2F74343B69FE}" destId="{E415F055-8F00-4FB0-B196-39021DEEA31F}" srcOrd="0" destOrd="0" parTransId="{BCDA93C7-4D75-4287-A6A3-7C979FC5E3AE}" sibTransId="{C9A77E5D-AA5C-415F-AFB7-6ED5DF99315D}"/>
    <dgm:cxn modelId="{4DA40EC4-C2FF-489E-892E-EAEA4C893565}" type="presOf" srcId="{E415F055-8F00-4FB0-B196-39021DEEA31F}" destId="{60AE679D-5663-4EBB-88E9-D482587935A1}" srcOrd="0" destOrd="1" presId="urn:microsoft.com/office/officeart/2005/8/layout/venn2"/>
    <dgm:cxn modelId="{E369BCDA-67E4-4F29-9485-5282E6011A9B}" srcId="{AA722843-1E71-4398-9A38-CF0144E228F7}" destId="{4BECF561-DB48-4BB5-96E6-A305FCB20FC9}" srcOrd="0" destOrd="0" parTransId="{001A29CC-985D-48A2-92F2-6F349DE847E8}" sibTransId="{6C16D4D8-1F3E-4698-AA51-6BA7329C8E5C}"/>
    <dgm:cxn modelId="{6D12DFA6-C89D-488B-B2BC-42E0494F18B4}" type="presOf" srcId="{5F2C014E-AE9A-4025-BD9D-9EB720EE118F}" destId="{2A422FA9-62CD-4E88-BB5E-F1E92C391F9F}" srcOrd="1" destOrd="0" presId="urn:microsoft.com/office/officeart/2005/8/layout/venn2"/>
    <dgm:cxn modelId="{2FC12138-9563-4FC7-BD79-D01BD7039D09}" type="presOf" srcId="{9FBEB729-1503-4405-A568-A75A1EBFEDBF}" destId="{7CAD6CA2-05D8-4E71-ADDB-5DA402679BF9}" srcOrd="0" destOrd="0" presId="urn:microsoft.com/office/officeart/2005/8/layout/venn2"/>
    <dgm:cxn modelId="{D583A14E-6F9F-4779-95F1-C57B079F9E44}" type="presParOf" srcId="{9BF48CC3-B258-4410-82C2-439066DEFA3F}" destId="{74FFD488-798E-4E37-9B30-4E1A138D6819}" srcOrd="0" destOrd="0" presId="urn:microsoft.com/office/officeart/2005/8/layout/venn2"/>
    <dgm:cxn modelId="{0037D1DC-0A66-4969-B969-59C12EA4676B}" type="presParOf" srcId="{74FFD488-798E-4E37-9B30-4E1A138D6819}" destId="{60AE679D-5663-4EBB-88E9-D482587935A1}" srcOrd="0" destOrd="0" presId="urn:microsoft.com/office/officeart/2005/8/layout/venn2"/>
    <dgm:cxn modelId="{6C144A06-5506-433D-AC9B-9CE25A9450E1}" type="presParOf" srcId="{74FFD488-798E-4E37-9B30-4E1A138D6819}" destId="{467670F9-1A89-4219-B72A-76A44F082577}" srcOrd="1" destOrd="0" presId="urn:microsoft.com/office/officeart/2005/8/layout/venn2"/>
    <dgm:cxn modelId="{00C12609-72CA-4288-BCAA-F837102BD477}" type="presParOf" srcId="{9BF48CC3-B258-4410-82C2-439066DEFA3F}" destId="{2933FBF4-1890-4C9B-BE42-B7F3354908F3}" srcOrd="1" destOrd="0" presId="urn:microsoft.com/office/officeart/2005/8/layout/venn2"/>
    <dgm:cxn modelId="{8766DBBE-7711-4A0F-AF87-73A08131B417}" type="presParOf" srcId="{2933FBF4-1890-4C9B-BE42-B7F3354908F3}" destId="{E91626CB-3AF6-4B7F-B1DA-2BFAA190DD05}" srcOrd="0" destOrd="0" presId="urn:microsoft.com/office/officeart/2005/8/layout/venn2"/>
    <dgm:cxn modelId="{3B36F6F9-E460-4319-B9A3-0A6325EE8526}" type="presParOf" srcId="{2933FBF4-1890-4C9B-BE42-B7F3354908F3}" destId="{305E67AB-DC73-4DAC-9BDF-A2B779193B2B}" srcOrd="1" destOrd="0" presId="urn:microsoft.com/office/officeart/2005/8/layout/venn2"/>
    <dgm:cxn modelId="{18971F53-A56F-40E6-BCFC-8C7A71E2602B}" type="presParOf" srcId="{9BF48CC3-B258-4410-82C2-439066DEFA3F}" destId="{BC1EB916-8DA6-4A05-BCC2-1CCF78E8DF70}" srcOrd="2" destOrd="0" presId="urn:microsoft.com/office/officeart/2005/8/layout/venn2"/>
    <dgm:cxn modelId="{319AA36B-9894-4F74-BD5D-130E0A2E6613}" type="presParOf" srcId="{BC1EB916-8DA6-4A05-BCC2-1CCF78E8DF70}" destId="{A0A345B9-3A32-4AF8-936A-90B9C364C2AD}" srcOrd="0" destOrd="0" presId="urn:microsoft.com/office/officeart/2005/8/layout/venn2"/>
    <dgm:cxn modelId="{A6827564-B97B-4070-9FAD-DEDB32DBA9AE}" type="presParOf" srcId="{BC1EB916-8DA6-4A05-BCC2-1CCF78E8DF70}" destId="{2A422FA9-62CD-4E88-BB5E-F1E92C391F9F}" srcOrd="1" destOrd="0" presId="urn:microsoft.com/office/officeart/2005/8/layout/venn2"/>
    <dgm:cxn modelId="{393CED81-452D-4855-B6EB-FB859E5960EC}" type="presParOf" srcId="{9BF48CC3-B258-4410-82C2-439066DEFA3F}" destId="{9B892846-3421-4D99-AF3F-F78C03C953F4}" srcOrd="3" destOrd="0" presId="urn:microsoft.com/office/officeart/2005/8/layout/venn2"/>
    <dgm:cxn modelId="{E1C6A6BE-2AB4-4A02-B932-99613AEF89CD}" type="presParOf" srcId="{9B892846-3421-4D99-AF3F-F78C03C953F4}" destId="{7CAD6CA2-05D8-4E71-ADDB-5DA402679BF9}" srcOrd="0" destOrd="0" presId="urn:microsoft.com/office/officeart/2005/8/layout/venn2"/>
    <dgm:cxn modelId="{722D3F60-0C44-4A3F-BAF7-331B83EC068A}" type="presParOf" srcId="{9B892846-3421-4D99-AF3F-F78C03C953F4}" destId="{1D3EF29B-0FA7-4A15-934E-23F1AE80BD6C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DF6317A-B796-4AAF-9850-09828F5093A2}" type="doc">
      <dgm:prSet loTypeId="urn:microsoft.com/office/officeart/2005/8/layout/venn2" loCatId="relationship" qsTypeId="urn:microsoft.com/office/officeart/2005/8/quickstyle/simple4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2665F8A9-495D-4CBD-BFD4-2F74343B69FE}">
      <dgm:prSet phldrT="[Текст]" custT="1"/>
      <dgm:spPr>
        <a:xfrm>
          <a:off x="740507" y="0"/>
          <a:ext cx="6646984" cy="6646984"/>
        </a:xfrm>
        <a:prstGeom prst="ellipse">
          <a:avLst/>
        </a:prstGeom>
        <a:gradFill rotWithShape="0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38000"/>
                <a:lumOff val="62000"/>
              </a:schemeClr>
            </a:gs>
          </a:gsLst>
        </a:gradFill>
        <a:effectLst>
          <a:outerShdw blurRad="1193800" sx="102000" sy="102000" algn="ctr" rotWithShape="0">
            <a:schemeClr val="accent1">
              <a:lumMod val="50000"/>
              <a:alpha val="88000"/>
            </a:schemeClr>
          </a:outerShdw>
        </a:effectLst>
      </dgm:spPr>
      <dgm:t>
        <a:bodyPr lIns="0" tIns="0" rIns="0" bIns="0"/>
        <a:lstStyle/>
        <a:p>
          <a:endParaRPr lang="ru-RU" sz="16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gm:t>
    </dgm:pt>
    <dgm:pt modelId="{94CC107F-D242-477D-B3E7-AB69A5A40AD4}" type="parTrans" cxnId="{2B8660C7-F8E0-423D-8651-3093C99EDE43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E4504086-7891-4192-8C84-749B55670077}" type="sibTrans" cxnId="{2B8660C7-F8E0-423D-8651-3093C99EDE43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AA722843-1E71-4398-9A38-CF0144E228F7}">
      <dgm:prSet phldrT="[Текст]" custT="1"/>
      <dgm:spPr>
        <a:xfrm>
          <a:off x="1405206" y="1329396"/>
          <a:ext cx="5317587" cy="5317587"/>
        </a:xfrm>
        <a:prstGeom prst="ellipse">
          <a:avLst/>
        </a:prstGeom>
        <a:gradFill rotWithShape="0">
          <a:gsLst>
            <a:gs pos="0">
              <a:schemeClr val="accent5"/>
            </a:gs>
            <a:gs pos="50000">
              <a:schemeClr val="accent5">
                <a:lumMod val="87000"/>
                <a:lumOff val="13000"/>
              </a:schemeClr>
            </a:gs>
            <a:gs pos="100000">
              <a:schemeClr val="accent5">
                <a:lumMod val="58000"/>
                <a:lumOff val="42000"/>
              </a:schemeClr>
            </a:gs>
          </a:gsLst>
        </a:gradFill>
        <a:effectLst>
          <a:outerShdw blurRad="1193800" sx="102000" sy="102000" algn="ctr" rotWithShape="0">
            <a:prstClr val="black">
              <a:alpha val="88000"/>
            </a:prstClr>
          </a:outerShdw>
        </a:effectLst>
      </dgm:spPr>
      <dgm:t>
        <a:bodyPr lIns="0" tIns="0" rIns="0" bIns="0"/>
        <a:lstStyle/>
        <a:p>
          <a:endParaRPr lang="ru-RU" sz="16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gm:t>
    </dgm:pt>
    <dgm:pt modelId="{20A5C37B-0DB9-4213-9F77-1B3D9D5B512B}" type="parTrans" cxnId="{708B389D-A204-4379-954B-21625FCE7127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96C5E804-28F0-484A-9567-74CE822BF6BE}" type="sibTrans" cxnId="{708B389D-A204-4379-954B-21625FCE7127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5F2C014E-AE9A-4025-BD9D-9EB720EE118F}">
      <dgm:prSet phldrT="[Текст]" custT="1"/>
      <dgm:spPr>
        <a:xfrm>
          <a:off x="2069904" y="2658793"/>
          <a:ext cx="3988190" cy="3988190"/>
        </a:xfrm>
        <a:prstGeom prst="ellipse">
          <a:avLst/>
        </a:prstGeom>
        <a:gradFill rotWithShape="0"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88000"/>
              </a:schemeClr>
            </a:gs>
            <a:gs pos="100000">
              <a:schemeClr val="accent5">
                <a:lumMod val="95000"/>
                <a:lumOff val="5000"/>
              </a:schemeClr>
            </a:gs>
          </a:gsLst>
        </a:gradFill>
        <a:effectLst>
          <a:outerShdw blurRad="1219200" sx="102000" sy="102000" algn="ctr" rotWithShape="0">
            <a:prstClr val="black">
              <a:alpha val="99000"/>
            </a:prstClr>
          </a:outerShdw>
        </a:effectLst>
      </dgm:spPr>
      <dgm:t>
        <a:bodyPr lIns="0" tIns="0" rIns="0" bIns="0"/>
        <a:lstStyle/>
        <a:p>
          <a:endParaRPr lang="ru-RU" sz="16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gm:t>
    </dgm:pt>
    <dgm:pt modelId="{4A4BF2CE-9A02-4E12-8462-54423EAFBBEC}" type="parTrans" cxnId="{08D40116-B627-4DD1-83D9-1CF7479A9CE6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2FEE94EB-2430-4173-BC07-19DB11B5EC0F}" type="sibTrans" cxnId="{08D40116-B627-4DD1-83D9-1CF7479A9CE6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9FBEB729-1503-4405-A568-A75A1EBFEDBF}">
      <dgm:prSet phldrT="[Текст]" custT="1"/>
      <dgm:spPr>
        <a:xfrm>
          <a:off x="2734603" y="3988190"/>
          <a:ext cx="2658793" cy="2658793"/>
        </a:xfrm>
        <a:prstGeom prst="ellipse">
          <a:avLst/>
        </a:prstGeom>
        <a:gradFill flip="none" rotWithShape="1">
          <a:gsLst>
            <a:gs pos="0">
              <a:schemeClr val="accent5">
                <a:lumMod val="50000"/>
              </a:schemeClr>
            </a:gs>
            <a:gs pos="50000">
              <a:schemeClr val="accent5">
                <a:lumMod val="58000"/>
              </a:schemeClr>
            </a:gs>
            <a:gs pos="100000">
              <a:schemeClr val="accent5">
                <a:lumMod val="73000"/>
              </a:schemeClr>
            </a:gs>
          </a:gsLst>
          <a:path path="circle">
            <a:fillToRect l="100000" t="100000"/>
          </a:path>
          <a:tileRect r="-100000" b="-100000"/>
        </a:gradFill>
        <a:effectLst>
          <a:outerShdw blurRad="1168400" sx="102000" sy="102000" algn="ctr" rotWithShape="0">
            <a:prstClr val="black"/>
          </a:outerShdw>
        </a:effectLst>
      </dgm:spPr>
      <dgm:t>
        <a:bodyPr lIns="0" tIns="0" rIns="0" bIns="0"/>
        <a:lstStyle/>
        <a:p>
          <a:endParaRPr lang="ru-RU" sz="16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gm:t>
    </dgm:pt>
    <dgm:pt modelId="{574AF034-9EEC-4B20-865F-31112FAF2C51}" type="parTrans" cxnId="{567997E3-07D0-42C2-9B62-0EDF08BE6FD5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3CEE544A-635D-4E01-AB30-DF63A86D501F}" type="sibTrans" cxnId="{567997E3-07D0-42C2-9B62-0EDF08BE6FD5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E415F055-8F00-4FB0-B196-39021DEEA31F}">
      <dgm:prSet phldrT="[Текст]" custT="1"/>
      <dgm:spPr>
        <a:xfrm>
          <a:off x="740507" y="0"/>
          <a:ext cx="6646984" cy="6646984"/>
        </a:xfrm>
        <a:prstGeom prst="ellipse">
          <a:avLst/>
        </a:prstGeom>
        <a:gradFill rotWithShape="0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38000"/>
                <a:lumOff val="62000"/>
              </a:schemeClr>
            </a:gs>
          </a:gsLst>
        </a:gradFill>
        <a:effectLst>
          <a:outerShdw blurRad="1193800" sx="102000" sy="102000" algn="ctr" rotWithShape="0">
            <a:schemeClr val="accent1">
              <a:lumMod val="50000"/>
              <a:alpha val="88000"/>
            </a:schemeClr>
          </a:outerShdw>
        </a:effectLst>
      </dgm:spPr>
      <dgm:t>
        <a:bodyPr lIns="0" tIns="0" rIns="0" bIns="0"/>
        <a:lstStyle/>
        <a:p>
          <a:endParaRPr lang="ru-RU" sz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gm:t>
    </dgm:pt>
    <dgm:pt modelId="{BCDA93C7-4D75-4287-A6A3-7C979FC5E3AE}" type="parTrans" cxnId="{D18CB483-BC7F-4719-A9B3-5BEF79DB195B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C9A77E5D-AA5C-415F-AFB7-6ED5DF99315D}" type="sibTrans" cxnId="{D18CB483-BC7F-4719-A9B3-5BEF79DB195B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4BECF561-DB48-4BB5-96E6-A305FCB20FC9}">
      <dgm:prSet phldrT="[Текст]" custT="1"/>
      <dgm:spPr>
        <a:xfrm>
          <a:off x="1405206" y="1329396"/>
          <a:ext cx="5317587" cy="5317587"/>
        </a:xfrm>
        <a:prstGeom prst="ellipse">
          <a:avLst/>
        </a:prstGeom>
        <a:gradFill rotWithShape="0">
          <a:gsLst>
            <a:gs pos="0">
              <a:schemeClr val="accent5"/>
            </a:gs>
            <a:gs pos="50000">
              <a:schemeClr val="accent5">
                <a:lumMod val="87000"/>
                <a:lumOff val="13000"/>
              </a:schemeClr>
            </a:gs>
            <a:gs pos="100000">
              <a:schemeClr val="accent5">
                <a:lumMod val="58000"/>
                <a:lumOff val="42000"/>
              </a:schemeClr>
            </a:gs>
          </a:gsLst>
        </a:gradFill>
        <a:effectLst>
          <a:outerShdw blurRad="1193800" sx="102000" sy="102000" algn="ctr" rotWithShape="0">
            <a:prstClr val="black">
              <a:alpha val="88000"/>
            </a:prstClr>
          </a:outerShdw>
        </a:effectLst>
      </dgm:spPr>
      <dgm:t>
        <a:bodyPr lIns="0" tIns="0" rIns="0" bIns="0"/>
        <a:lstStyle/>
        <a:p>
          <a:endParaRPr lang="ru-RU" sz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gm:t>
    </dgm:pt>
    <dgm:pt modelId="{001A29CC-985D-48A2-92F2-6F349DE847E8}" type="parTrans" cxnId="{E369BCDA-67E4-4F29-9485-5282E6011A9B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6C16D4D8-1F3E-4698-AA51-6BA7329C8E5C}" type="sibTrans" cxnId="{E369BCDA-67E4-4F29-9485-5282E6011A9B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BDB67658-2056-435A-9886-3C1AF6181620}">
      <dgm:prSet phldrT="[Текст]" custT="1"/>
      <dgm:spPr>
        <a:xfrm>
          <a:off x="2069904" y="2658793"/>
          <a:ext cx="3988190" cy="3988190"/>
        </a:xfrm>
        <a:prstGeom prst="ellipse">
          <a:avLst/>
        </a:prstGeom>
        <a:gradFill rotWithShape="0"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88000"/>
              </a:schemeClr>
            </a:gs>
            <a:gs pos="100000">
              <a:schemeClr val="accent5">
                <a:lumMod val="95000"/>
                <a:lumOff val="5000"/>
              </a:schemeClr>
            </a:gs>
          </a:gsLst>
        </a:gradFill>
        <a:effectLst>
          <a:outerShdw blurRad="1219200" sx="102000" sy="102000" algn="ctr" rotWithShape="0">
            <a:prstClr val="black">
              <a:alpha val="99000"/>
            </a:prstClr>
          </a:outerShdw>
        </a:effectLst>
      </dgm:spPr>
      <dgm:t>
        <a:bodyPr lIns="0" tIns="0" rIns="0" bIns="0"/>
        <a:lstStyle/>
        <a:p>
          <a:endParaRPr lang="ru-RU" sz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gm:t>
    </dgm:pt>
    <dgm:pt modelId="{F518F28C-243D-478D-BCC1-C5C9FE73DC5E}" type="parTrans" cxnId="{16773DAB-7AB1-44AC-9EFB-EBA781299F37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5DE556E6-0735-4F23-8BF1-93A4829CCA5E}" type="sibTrans" cxnId="{16773DAB-7AB1-44AC-9EFB-EBA781299F37}">
      <dgm:prSet/>
      <dgm:spPr/>
      <dgm:t>
        <a:bodyPr/>
        <a:lstStyle/>
        <a:p>
          <a:endParaRPr lang="ru-RU">
            <a:effectLst>
              <a:outerShdw blurRad="1016000" dist="38100" dir="5400000" algn="t" rotWithShape="0">
                <a:prstClr val="black"/>
              </a:outerShdw>
            </a:effectLst>
          </a:endParaRPr>
        </a:p>
      </dgm:t>
    </dgm:pt>
    <dgm:pt modelId="{9BF48CC3-B258-4410-82C2-439066DEFA3F}" type="pres">
      <dgm:prSet presAssocID="{5DF6317A-B796-4AAF-9850-09828F5093A2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4FFD488-798E-4E37-9B30-4E1A138D6819}" type="pres">
      <dgm:prSet presAssocID="{5DF6317A-B796-4AAF-9850-09828F5093A2}" presName="comp1" presStyleCnt="0"/>
      <dgm:spPr/>
      <dgm:t>
        <a:bodyPr/>
        <a:lstStyle/>
        <a:p>
          <a:endParaRPr lang="ru-RU"/>
        </a:p>
      </dgm:t>
    </dgm:pt>
    <dgm:pt modelId="{60AE679D-5663-4EBB-88E9-D482587935A1}" type="pres">
      <dgm:prSet presAssocID="{5DF6317A-B796-4AAF-9850-09828F5093A2}" presName="circle1" presStyleLbl="node1" presStyleIdx="0" presStyleCnt="4"/>
      <dgm:spPr/>
      <dgm:t>
        <a:bodyPr/>
        <a:lstStyle/>
        <a:p>
          <a:endParaRPr lang="ru-RU"/>
        </a:p>
      </dgm:t>
    </dgm:pt>
    <dgm:pt modelId="{467670F9-1A89-4219-B72A-76A44F082577}" type="pres">
      <dgm:prSet presAssocID="{5DF6317A-B796-4AAF-9850-09828F5093A2}" presName="c1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33FBF4-1890-4C9B-BE42-B7F3354908F3}" type="pres">
      <dgm:prSet presAssocID="{5DF6317A-B796-4AAF-9850-09828F5093A2}" presName="comp2" presStyleCnt="0"/>
      <dgm:spPr/>
      <dgm:t>
        <a:bodyPr/>
        <a:lstStyle/>
        <a:p>
          <a:endParaRPr lang="ru-RU"/>
        </a:p>
      </dgm:t>
    </dgm:pt>
    <dgm:pt modelId="{E91626CB-3AF6-4B7F-B1DA-2BFAA190DD05}" type="pres">
      <dgm:prSet presAssocID="{5DF6317A-B796-4AAF-9850-09828F5093A2}" presName="circle2" presStyleLbl="node1" presStyleIdx="1" presStyleCnt="4"/>
      <dgm:spPr/>
      <dgm:t>
        <a:bodyPr/>
        <a:lstStyle/>
        <a:p>
          <a:endParaRPr lang="ru-RU"/>
        </a:p>
      </dgm:t>
    </dgm:pt>
    <dgm:pt modelId="{305E67AB-DC73-4DAC-9BDF-A2B779193B2B}" type="pres">
      <dgm:prSet presAssocID="{5DF6317A-B796-4AAF-9850-09828F5093A2}" presName="c2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1EB916-8DA6-4A05-BCC2-1CCF78E8DF70}" type="pres">
      <dgm:prSet presAssocID="{5DF6317A-B796-4AAF-9850-09828F5093A2}" presName="comp3" presStyleCnt="0"/>
      <dgm:spPr/>
      <dgm:t>
        <a:bodyPr/>
        <a:lstStyle/>
        <a:p>
          <a:endParaRPr lang="ru-RU"/>
        </a:p>
      </dgm:t>
    </dgm:pt>
    <dgm:pt modelId="{A0A345B9-3A32-4AF8-936A-90B9C364C2AD}" type="pres">
      <dgm:prSet presAssocID="{5DF6317A-B796-4AAF-9850-09828F5093A2}" presName="circle3" presStyleLbl="node1" presStyleIdx="2" presStyleCnt="4"/>
      <dgm:spPr/>
      <dgm:t>
        <a:bodyPr/>
        <a:lstStyle/>
        <a:p>
          <a:endParaRPr lang="ru-RU"/>
        </a:p>
      </dgm:t>
    </dgm:pt>
    <dgm:pt modelId="{2A422FA9-62CD-4E88-BB5E-F1E92C391F9F}" type="pres">
      <dgm:prSet presAssocID="{5DF6317A-B796-4AAF-9850-09828F5093A2}" presName="c3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892846-3421-4D99-AF3F-F78C03C953F4}" type="pres">
      <dgm:prSet presAssocID="{5DF6317A-B796-4AAF-9850-09828F5093A2}" presName="comp4" presStyleCnt="0"/>
      <dgm:spPr/>
      <dgm:t>
        <a:bodyPr/>
        <a:lstStyle/>
        <a:p>
          <a:endParaRPr lang="ru-RU"/>
        </a:p>
      </dgm:t>
    </dgm:pt>
    <dgm:pt modelId="{7CAD6CA2-05D8-4E71-ADDB-5DA402679BF9}" type="pres">
      <dgm:prSet presAssocID="{5DF6317A-B796-4AAF-9850-09828F5093A2}" presName="circle4" presStyleLbl="node1" presStyleIdx="3" presStyleCnt="4"/>
      <dgm:spPr/>
      <dgm:t>
        <a:bodyPr/>
        <a:lstStyle/>
        <a:p>
          <a:endParaRPr lang="ru-RU"/>
        </a:p>
      </dgm:t>
    </dgm:pt>
    <dgm:pt modelId="{1D3EF29B-0FA7-4A15-934E-23F1AE80BD6C}" type="pres">
      <dgm:prSet presAssocID="{5DF6317A-B796-4AAF-9850-09828F5093A2}" presName="c4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6322AE-5772-466B-9482-DE3E5059ECD9}" type="presOf" srcId="{BDB67658-2056-435A-9886-3C1AF6181620}" destId="{A0A345B9-3A32-4AF8-936A-90B9C364C2AD}" srcOrd="0" destOrd="1" presId="urn:microsoft.com/office/officeart/2005/8/layout/venn2"/>
    <dgm:cxn modelId="{A45A9FC7-3AFD-429A-BC3A-935590F4D6A1}" type="presOf" srcId="{4BECF561-DB48-4BB5-96E6-A305FCB20FC9}" destId="{305E67AB-DC73-4DAC-9BDF-A2B779193B2B}" srcOrd="1" destOrd="1" presId="urn:microsoft.com/office/officeart/2005/8/layout/venn2"/>
    <dgm:cxn modelId="{16773DAB-7AB1-44AC-9EFB-EBA781299F37}" srcId="{5F2C014E-AE9A-4025-BD9D-9EB720EE118F}" destId="{BDB67658-2056-435A-9886-3C1AF6181620}" srcOrd="0" destOrd="0" parTransId="{F518F28C-243D-478D-BCC1-C5C9FE73DC5E}" sibTransId="{5DE556E6-0735-4F23-8BF1-93A4829CCA5E}"/>
    <dgm:cxn modelId="{708B389D-A204-4379-954B-21625FCE7127}" srcId="{5DF6317A-B796-4AAF-9850-09828F5093A2}" destId="{AA722843-1E71-4398-9A38-CF0144E228F7}" srcOrd="1" destOrd="0" parTransId="{20A5C37B-0DB9-4213-9F77-1B3D9D5B512B}" sibTransId="{96C5E804-28F0-484A-9567-74CE822BF6BE}"/>
    <dgm:cxn modelId="{1C649C39-9410-4E45-B85D-B55937B57631}" type="presOf" srcId="{2665F8A9-495D-4CBD-BFD4-2F74343B69FE}" destId="{467670F9-1A89-4219-B72A-76A44F082577}" srcOrd="1" destOrd="0" presId="urn:microsoft.com/office/officeart/2005/8/layout/venn2"/>
    <dgm:cxn modelId="{93230B7A-4C19-4EF9-B9F0-68EE013AE97D}" type="presOf" srcId="{E415F055-8F00-4FB0-B196-39021DEEA31F}" destId="{467670F9-1A89-4219-B72A-76A44F082577}" srcOrd="1" destOrd="1" presId="urn:microsoft.com/office/officeart/2005/8/layout/venn2"/>
    <dgm:cxn modelId="{49AB7AF1-F74A-4022-8BD7-809C7B14F122}" type="presOf" srcId="{2665F8A9-495D-4CBD-BFD4-2F74343B69FE}" destId="{60AE679D-5663-4EBB-88E9-D482587935A1}" srcOrd="0" destOrd="0" presId="urn:microsoft.com/office/officeart/2005/8/layout/venn2"/>
    <dgm:cxn modelId="{E4A09247-CFCF-4C2C-8266-C17D23601B7A}" type="presOf" srcId="{4BECF561-DB48-4BB5-96E6-A305FCB20FC9}" destId="{E91626CB-3AF6-4B7F-B1DA-2BFAA190DD05}" srcOrd="0" destOrd="1" presId="urn:microsoft.com/office/officeart/2005/8/layout/venn2"/>
    <dgm:cxn modelId="{358980EB-E0E3-4C47-84B5-D5A8914F6FA9}" type="presOf" srcId="{5F2C014E-AE9A-4025-BD9D-9EB720EE118F}" destId="{A0A345B9-3A32-4AF8-936A-90B9C364C2AD}" srcOrd="0" destOrd="0" presId="urn:microsoft.com/office/officeart/2005/8/layout/venn2"/>
    <dgm:cxn modelId="{7308692A-7F92-4A6E-B470-FFD094570D15}" type="presOf" srcId="{9FBEB729-1503-4405-A568-A75A1EBFEDBF}" destId="{1D3EF29B-0FA7-4A15-934E-23F1AE80BD6C}" srcOrd="1" destOrd="0" presId="urn:microsoft.com/office/officeart/2005/8/layout/venn2"/>
    <dgm:cxn modelId="{567997E3-07D0-42C2-9B62-0EDF08BE6FD5}" srcId="{5DF6317A-B796-4AAF-9850-09828F5093A2}" destId="{9FBEB729-1503-4405-A568-A75A1EBFEDBF}" srcOrd="3" destOrd="0" parTransId="{574AF034-9EEC-4B20-865F-31112FAF2C51}" sibTransId="{3CEE544A-635D-4E01-AB30-DF63A86D501F}"/>
    <dgm:cxn modelId="{67A5F16D-47F3-447E-A8B2-616BB82216AE}" type="presOf" srcId="{BDB67658-2056-435A-9886-3C1AF6181620}" destId="{2A422FA9-62CD-4E88-BB5E-F1E92C391F9F}" srcOrd="1" destOrd="1" presId="urn:microsoft.com/office/officeart/2005/8/layout/venn2"/>
    <dgm:cxn modelId="{BBADE5A8-EF42-493A-B729-75A972CFAED1}" type="presOf" srcId="{AA722843-1E71-4398-9A38-CF0144E228F7}" destId="{E91626CB-3AF6-4B7F-B1DA-2BFAA190DD05}" srcOrd="0" destOrd="0" presId="urn:microsoft.com/office/officeart/2005/8/layout/venn2"/>
    <dgm:cxn modelId="{2B8660C7-F8E0-423D-8651-3093C99EDE43}" srcId="{5DF6317A-B796-4AAF-9850-09828F5093A2}" destId="{2665F8A9-495D-4CBD-BFD4-2F74343B69FE}" srcOrd="0" destOrd="0" parTransId="{94CC107F-D242-477D-B3E7-AB69A5A40AD4}" sibTransId="{E4504086-7891-4192-8C84-749B55670077}"/>
    <dgm:cxn modelId="{A3269C20-CFA5-4B62-B283-877B5B32A708}" type="presOf" srcId="{5DF6317A-B796-4AAF-9850-09828F5093A2}" destId="{9BF48CC3-B258-4410-82C2-439066DEFA3F}" srcOrd="0" destOrd="0" presId="urn:microsoft.com/office/officeart/2005/8/layout/venn2"/>
    <dgm:cxn modelId="{08D40116-B627-4DD1-83D9-1CF7479A9CE6}" srcId="{5DF6317A-B796-4AAF-9850-09828F5093A2}" destId="{5F2C014E-AE9A-4025-BD9D-9EB720EE118F}" srcOrd="2" destOrd="0" parTransId="{4A4BF2CE-9A02-4E12-8462-54423EAFBBEC}" sibTransId="{2FEE94EB-2430-4173-BC07-19DB11B5EC0F}"/>
    <dgm:cxn modelId="{334D3167-7A33-48F5-B61B-91CC2FAF9603}" type="presOf" srcId="{AA722843-1E71-4398-9A38-CF0144E228F7}" destId="{305E67AB-DC73-4DAC-9BDF-A2B779193B2B}" srcOrd="1" destOrd="0" presId="urn:microsoft.com/office/officeart/2005/8/layout/venn2"/>
    <dgm:cxn modelId="{D18CB483-BC7F-4719-A9B3-5BEF79DB195B}" srcId="{2665F8A9-495D-4CBD-BFD4-2F74343B69FE}" destId="{E415F055-8F00-4FB0-B196-39021DEEA31F}" srcOrd="0" destOrd="0" parTransId="{BCDA93C7-4D75-4287-A6A3-7C979FC5E3AE}" sibTransId="{C9A77E5D-AA5C-415F-AFB7-6ED5DF99315D}"/>
    <dgm:cxn modelId="{4DA40EC4-C2FF-489E-892E-EAEA4C893565}" type="presOf" srcId="{E415F055-8F00-4FB0-B196-39021DEEA31F}" destId="{60AE679D-5663-4EBB-88E9-D482587935A1}" srcOrd="0" destOrd="1" presId="urn:microsoft.com/office/officeart/2005/8/layout/venn2"/>
    <dgm:cxn modelId="{E369BCDA-67E4-4F29-9485-5282E6011A9B}" srcId="{AA722843-1E71-4398-9A38-CF0144E228F7}" destId="{4BECF561-DB48-4BB5-96E6-A305FCB20FC9}" srcOrd="0" destOrd="0" parTransId="{001A29CC-985D-48A2-92F2-6F349DE847E8}" sibTransId="{6C16D4D8-1F3E-4698-AA51-6BA7329C8E5C}"/>
    <dgm:cxn modelId="{6D12DFA6-C89D-488B-B2BC-42E0494F18B4}" type="presOf" srcId="{5F2C014E-AE9A-4025-BD9D-9EB720EE118F}" destId="{2A422FA9-62CD-4E88-BB5E-F1E92C391F9F}" srcOrd="1" destOrd="0" presId="urn:microsoft.com/office/officeart/2005/8/layout/venn2"/>
    <dgm:cxn modelId="{2FC12138-9563-4FC7-BD79-D01BD7039D09}" type="presOf" srcId="{9FBEB729-1503-4405-A568-A75A1EBFEDBF}" destId="{7CAD6CA2-05D8-4E71-ADDB-5DA402679BF9}" srcOrd="0" destOrd="0" presId="urn:microsoft.com/office/officeart/2005/8/layout/venn2"/>
    <dgm:cxn modelId="{D583A14E-6F9F-4779-95F1-C57B079F9E44}" type="presParOf" srcId="{9BF48CC3-B258-4410-82C2-439066DEFA3F}" destId="{74FFD488-798E-4E37-9B30-4E1A138D6819}" srcOrd="0" destOrd="0" presId="urn:microsoft.com/office/officeart/2005/8/layout/venn2"/>
    <dgm:cxn modelId="{0037D1DC-0A66-4969-B969-59C12EA4676B}" type="presParOf" srcId="{74FFD488-798E-4E37-9B30-4E1A138D6819}" destId="{60AE679D-5663-4EBB-88E9-D482587935A1}" srcOrd="0" destOrd="0" presId="urn:microsoft.com/office/officeart/2005/8/layout/venn2"/>
    <dgm:cxn modelId="{6C144A06-5506-433D-AC9B-9CE25A9450E1}" type="presParOf" srcId="{74FFD488-798E-4E37-9B30-4E1A138D6819}" destId="{467670F9-1A89-4219-B72A-76A44F082577}" srcOrd="1" destOrd="0" presId="urn:microsoft.com/office/officeart/2005/8/layout/venn2"/>
    <dgm:cxn modelId="{00C12609-72CA-4288-BCAA-F837102BD477}" type="presParOf" srcId="{9BF48CC3-B258-4410-82C2-439066DEFA3F}" destId="{2933FBF4-1890-4C9B-BE42-B7F3354908F3}" srcOrd="1" destOrd="0" presId="urn:microsoft.com/office/officeart/2005/8/layout/venn2"/>
    <dgm:cxn modelId="{8766DBBE-7711-4A0F-AF87-73A08131B417}" type="presParOf" srcId="{2933FBF4-1890-4C9B-BE42-B7F3354908F3}" destId="{E91626CB-3AF6-4B7F-B1DA-2BFAA190DD05}" srcOrd="0" destOrd="0" presId="urn:microsoft.com/office/officeart/2005/8/layout/venn2"/>
    <dgm:cxn modelId="{3B36F6F9-E460-4319-B9A3-0A6325EE8526}" type="presParOf" srcId="{2933FBF4-1890-4C9B-BE42-B7F3354908F3}" destId="{305E67AB-DC73-4DAC-9BDF-A2B779193B2B}" srcOrd="1" destOrd="0" presId="urn:microsoft.com/office/officeart/2005/8/layout/venn2"/>
    <dgm:cxn modelId="{18971F53-A56F-40E6-BCFC-8C7A71E2602B}" type="presParOf" srcId="{9BF48CC3-B258-4410-82C2-439066DEFA3F}" destId="{BC1EB916-8DA6-4A05-BCC2-1CCF78E8DF70}" srcOrd="2" destOrd="0" presId="urn:microsoft.com/office/officeart/2005/8/layout/venn2"/>
    <dgm:cxn modelId="{319AA36B-9894-4F74-BD5D-130E0A2E6613}" type="presParOf" srcId="{BC1EB916-8DA6-4A05-BCC2-1CCF78E8DF70}" destId="{A0A345B9-3A32-4AF8-936A-90B9C364C2AD}" srcOrd="0" destOrd="0" presId="urn:microsoft.com/office/officeart/2005/8/layout/venn2"/>
    <dgm:cxn modelId="{A6827564-B97B-4070-9FAD-DEDB32DBA9AE}" type="presParOf" srcId="{BC1EB916-8DA6-4A05-BCC2-1CCF78E8DF70}" destId="{2A422FA9-62CD-4E88-BB5E-F1E92C391F9F}" srcOrd="1" destOrd="0" presId="urn:microsoft.com/office/officeart/2005/8/layout/venn2"/>
    <dgm:cxn modelId="{393CED81-452D-4855-B6EB-FB859E5960EC}" type="presParOf" srcId="{9BF48CC3-B258-4410-82C2-439066DEFA3F}" destId="{9B892846-3421-4D99-AF3F-F78C03C953F4}" srcOrd="3" destOrd="0" presId="urn:microsoft.com/office/officeart/2005/8/layout/venn2"/>
    <dgm:cxn modelId="{E1C6A6BE-2AB4-4A02-B932-99613AEF89CD}" type="presParOf" srcId="{9B892846-3421-4D99-AF3F-F78C03C953F4}" destId="{7CAD6CA2-05D8-4E71-ADDB-5DA402679BF9}" srcOrd="0" destOrd="0" presId="urn:microsoft.com/office/officeart/2005/8/layout/venn2"/>
    <dgm:cxn modelId="{722D3F60-0C44-4A3F-BAF7-331B83EC068A}" type="presParOf" srcId="{9B892846-3421-4D99-AF3F-F78C03C953F4}" destId="{1D3EF29B-0FA7-4A15-934E-23F1AE80BD6C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AE679D-5663-4EBB-88E9-D482587935A1}">
      <dsp:nvSpPr>
        <dsp:cNvPr id="0" name=""/>
        <dsp:cNvSpPr/>
      </dsp:nvSpPr>
      <dsp:spPr>
        <a:xfrm>
          <a:off x="712802" y="0"/>
          <a:ext cx="6398287" cy="6398287"/>
        </a:xfrm>
        <a:prstGeom prst="ellipse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1193800" sx="102000" sy="102000" algn="ctr" rotWithShape="0">
            <a:schemeClr val="accent1">
              <a:lumMod val="50000"/>
              <a:alpha val="8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sp:txBody>
      <dsp:txXfrm>
        <a:off x="3279452" y="460465"/>
        <a:ext cx="1264987" cy="678641"/>
      </dsp:txXfrm>
    </dsp:sp>
    <dsp:sp modelId="{E91626CB-3AF6-4B7F-B1DA-2BFAA190DD05}">
      <dsp:nvSpPr>
        <dsp:cNvPr id="0" name=""/>
        <dsp:cNvSpPr/>
      </dsp:nvSpPr>
      <dsp:spPr>
        <a:xfrm>
          <a:off x="1352630" y="1279657"/>
          <a:ext cx="5118630" cy="5118630"/>
        </a:xfrm>
        <a:prstGeom prst="ellipse">
          <a:avLst/>
        </a:prstGeom>
        <a:gradFill rotWithShape="0">
          <a:gsLst>
            <a:gs pos="0">
              <a:schemeClr val="accent1">
                <a:shade val="80000"/>
                <a:hueOff val="191948"/>
                <a:satOff val="-13592"/>
                <a:lumOff val="1130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191948"/>
                <a:satOff val="-13592"/>
                <a:lumOff val="1130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191948"/>
                <a:satOff val="-13592"/>
                <a:lumOff val="1130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1193800" sx="102000" sy="102000" algn="ctr" rotWithShape="0">
            <a:prstClr val="black">
              <a:alpha val="88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sp:txBody>
      <dsp:txXfrm>
        <a:off x="3279452" y="1721704"/>
        <a:ext cx="1264987" cy="651495"/>
      </dsp:txXfrm>
    </dsp:sp>
    <dsp:sp modelId="{A0A345B9-3A32-4AF8-936A-90B9C364C2AD}">
      <dsp:nvSpPr>
        <dsp:cNvPr id="0" name=""/>
        <dsp:cNvSpPr/>
      </dsp:nvSpPr>
      <dsp:spPr>
        <a:xfrm>
          <a:off x="1992459" y="2559315"/>
          <a:ext cx="3838972" cy="3838972"/>
        </a:xfrm>
        <a:prstGeom prst="ellipse">
          <a:avLst/>
        </a:prstGeom>
        <a:gradFill rotWithShape="0">
          <a:gsLst>
            <a:gs pos="0">
              <a:schemeClr val="accent1">
                <a:shade val="80000"/>
                <a:hueOff val="383896"/>
                <a:satOff val="-27183"/>
                <a:lumOff val="2260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383896"/>
                <a:satOff val="-27183"/>
                <a:lumOff val="2260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383896"/>
                <a:satOff val="-27183"/>
                <a:lumOff val="2260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1219200" sx="102000" sy="102000" algn="ctr" rotWithShape="0">
            <a:prstClr val="black">
              <a:alpha val="99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sp:txBody>
      <dsp:txXfrm>
        <a:off x="3279452" y="2973734"/>
        <a:ext cx="1264987" cy="610776"/>
      </dsp:txXfrm>
    </dsp:sp>
    <dsp:sp modelId="{7CAD6CA2-05D8-4E71-ADDB-5DA402679BF9}">
      <dsp:nvSpPr>
        <dsp:cNvPr id="0" name=""/>
        <dsp:cNvSpPr/>
      </dsp:nvSpPr>
      <dsp:spPr>
        <a:xfrm>
          <a:off x="2632288" y="3838972"/>
          <a:ext cx="2559315" cy="2559315"/>
        </a:xfrm>
        <a:prstGeom prst="ellipse">
          <a:avLst/>
        </a:prstGeom>
        <a:gradFill rotWithShape="0">
          <a:gsLst>
            <a:gs pos="0">
              <a:schemeClr val="accent1">
                <a:shade val="80000"/>
                <a:hueOff val="575845"/>
                <a:satOff val="-40775"/>
                <a:lumOff val="3390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575845"/>
                <a:satOff val="-40775"/>
                <a:lumOff val="3390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575845"/>
                <a:satOff val="-40775"/>
                <a:lumOff val="3390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1168400" sx="102000" sy="102000" algn="ctr" rotWithShape="0">
            <a:prstClr val="black"/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sp:txBody>
      <dsp:txXfrm>
        <a:off x="3272117" y="4666202"/>
        <a:ext cx="1279657" cy="9048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AE679D-5663-4EBB-88E9-D482587935A1}">
      <dsp:nvSpPr>
        <dsp:cNvPr id="0" name=""/>
        <dsp:cNvSpPr/>
      </dsp:nvSpPr>
      <dsp:spPr>
        <a:xfrm>
          <a:off x="712802" y="0"/>
          <a:ext cx="6398287" cy="6398287"/>
        </a:xfrm>
        <a:prstGeom prst="ellipse">
          <a:avLst/>
        </a:prstGeom>
        <a:gradFill rotWithShape="0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38000"/>
                <a:lumOff val="62000"/>
              </a:schemeClr>
            </a:gs>
          </a:gsLst>
          <a:lin ang="5400000" scaled="0"/>
        </a:gradFill>
        <a:ln>
          <a:noFill/>
        </a:ln>
        <a:effectLst>
          <a:outerShdw blurRad="1193800" sx="102000" sy="102000" algn="ctr" rotWithShape="0">
            <a:schemeClr val="accent1">
              <a:lumMod val="50000"/>
              <a:alpha val="8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sp:txBody>
      <dsp:txXfrm>
        <a:off x="3279452" y="460465"/>
        <a:ext cx="1264987" cy="678641"/>
      </dsp:txXfrm>
    </dsp:sp>
    <dsp:sp modelId="{E91626CB-3AF6-4B7F-B1DA-2BFAA190DD05}">
      <dsp:nvSpPr>
        <dsp:cNvPr id="0" name=""/>
        <dsp:cNvSpPr/>
      </dsp:nvSpPr>
      <dsp:spPr>
        <a:xfrm>
          <a:off x="1352630" y="1279657"/>
          <a:ext cx="5118630" cy="5118630"/>
        </a:xfrm>
        <a:prstGeom prst="ellipse">
          <a:avLst/>
        </a:prstGeom>
        <a:gradFill rotWithShape="0">
          <a:gsLst>
            <a:gs pos="0">
              <a:schemeClr val="accent5"/>
            </a:gs>
            <a:gs pos="50000">
              <a:schemeClr val="accent5">
                <a:lumMod val="87000"/>
                <a:lumOff val="13000"/>
              </a:schemeClr>
            </a:gs>
            <a:gs pos="100000">
              <a:schemeClr val="accent5">
                <a:lumMod val="58000"/>
                <a:lumOff val="42000"/>
              </a:schemeClr>
            </a:gs>
          </a:gsLst>
          <a:lin ang="5400000" scaled="0"/>
        </a:gradFill>
        <a:ln>
          <a:noFill/>
        </a:ln>
        <a:effectLst>
          <a:outerShdw blurRad="1193800" sx="102000" sy="102000" algn="ctr" rotWithShape="0">
            <a:prstClr val="black">
              <a:alpha val="88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sp:txBody>
      <dsp:txXfrm>
        <a:off x="3279452" y="1721704"/>
        <a:ext cx="1264987" cy="651495"/>
      </dsp:txXfrm>
    </dsp:sp>
    <dsp:sp modelId="{A0A345B9-3A32-4AF8-936A-90B9C364C2AD}">
      <dsp:nvSpPr>
        <dsp:cNvPr id="0" name=""/>
        <dsp:cNvSpPr/>
      </dsp:nvSpPr>
      <dsp:spPr>
        <a:xfrm>
          <a:off x="1992459" y="2559315"/>
          <a:ext cx="3838972" cy="3838972"/>
        </a:xfrm>
        <a:prstGeom prst="ellipse">
          <a:avLst/>
        </a:prstGeom>
        <a:gradFill rotWithShape="0"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88000"/>
              </a:schemeClr>
            </a:gs>
            <a:gs pos="100000">
              <a:schemeClr val="accent5">
                <a:lumMod val="95000"/>
                <a:lumOff val="5000"/>
              </a:schemeClr>
            </a:gs>
          </a:gsLst>
          <a:lin ang="5400000" scaled="0"/>
        </a:gradFill>
        <a:ln>
          <a:noFill/>
        </a:ln>
        <a:effectLst>
          <a:outerShdw blurRad="1219200" sx="102000" sy="102000" algn="ctr" rotWithShape="0">
            <a:prstClr val="black">
              <a:alpha val="99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sp:txBody>
      <dsp:txXfrm>
        <a:off x="3279452" y="2973734"/>
        <a:ext cx="1264987" cy="610776"/>
      </dsp:txXfrm>
    </dsp:sp>
    <dsp:sp modelId="{7CAD6CA2-05D8-4E71-ADDB-5DA402679BF9}">
      <dsp:nvSpPr>
        <dsp:cNvPr id="0" name=""/>
        <dsp:cNvSpPr/>
      </dsp:nvSpPr>
      <dsp:spPr>
        <a:xfrm>
          <a:off x="2632288" y="3838972"/>
          <a:ext cx="2559315" cy="2559315"/>
        </a:xfrm>
        <a:prstGeom prst="ellipse">
          <a:avLst/>
        </a:prstGeom>
        <a:gradFill flip="none" rotWithShape="1">
          <a:gsLst>
            <a:gs pos="0">
              <a:schemeClr val="accent5">
                <a:lumMod val="50000"/>
              </a:schemeClr>
            </a:gs>
            <a:gs pos="50000">
              <a:schemeClr val="accent5">
                <a:lumMod val="58000"/>
              </a:schemeClr>
            </a:gs>
            <a:gs pos="100000">
              <a:schemeClr val="accent5">
                <a:lumMod val="73000"/>
              </a:schemeClr>
            </a:gs>
          </a:gsLst>
          <a:path path="circle">
            <a:fillToRect l="100000" t="100000"/>
          </a:path>
          <a:tileRect r="-100000" b="-100000"/>
        </a:gradFill>
        <a:ln>
          <a:noFill/>
        </a:ln>
        <a:effectLst>
          <a:outerShdw blurRad="1168400" sx="102000" sy="102000" algn="ctr" rotWithShape="0">
            <a:prstClr val="black"/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effectLst>
              <a:outerShdw blurRad="1016000" dist="38100" dir="5400000" algn="t" rotWithShape="0">
                <a:prstClr val="black"/>
              </a:outerShdw>
            </a:effectLst>
            <a:latin typeface="Bahnschrift SemiLight"/>
            <a:ea typeface="+mn-ea"/>
            <a:cs typeface="+mn-cs"/>
          </a:endParaRPr>
        </a:p>
      </dsp:txBody>
      <dsp:txXfrm>
        <a:off x="3272117" y="4666202"/>
        <a:ext cx="1279657" cy="904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A0EA07-6D7D-4451-8178-2841759A3D7A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5177F5-D47F-4290-B129-947C0392CE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010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177F5-D47F-4290-B129-947C0392CED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269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177F5-D47F-4290-B129-947C0392CEDC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8295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Взаимодействие между учениками и их родителями с одной стороны, и руководством школы с другой стороны не должно быть сложным.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 сейчас цепочка передачи важной информации выглядит так: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177F5-D47F-4290-B129-947C0392CED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5331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городское управление образованием отдаёт приказ в школу, и его получает директор. Директор отправляет распоряжение завучам, потом информация попадает в какой-то общий чат учителей; каждый учитель доводит информацию до своих учеников (проводит классный час или тоже отправляет в какой-то чат), а ученики передают информацию родителям.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Это сложно. Нужно следить за огромным количеством чатов, а информация часто доходит очень долго, и иногда искажается, как в «глухом телефоне».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177F5-D47F-4290-B129-947C0392CEDC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8792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Это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GNews Dashboard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— единая экосистема для образовательных организаций, где вся информация хранится в одном удобном месте, и отображается где угодно — динамически обновляется на дисплеях, установленных по школе, а ещё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177F5-D47F-4290-B129-947C0392CED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6650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присылает уведомления на телефоны учителей, учеников и их родителей, благодаря интеграции с ВКонтакте, а также связи с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Telegram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MAX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ближайшем будущем!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177F5-D47F-4290-B129-947C0392CED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3267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Актуальные Объявления, последние школьные Новости, Музыка и Видеоролики на переменах и автоматическая подача звонков на уроках.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Dashboard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использует огромный массив информации, который вы ему предоставляете, и сам отображает то, что важно прямо сейчас. Он понимает, когда нужно перестать показывать те или иные Объявления, а размер шрифта подберёт автоматически.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177F5-D47F-4290-B129-947C0392CEDC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0199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Это программа, которой не нужно учиться. Разместить Объявление для всей школы в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Dashboard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 — проще, чем рассылать его по чатам или печатать на бумажках. Просто введите текст — и он сразу же дойдёт до всей школы.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177F5-D47F-4290-B129-947C0392CEDC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92795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Прямых аналогов в России нет. Есть программы, которые подают звонки, составляют расписание или делают что-то ещё. Из-за того, что это отдельные не связанные друг с другом программы, часто приходится вносить одну и ту же информацию в разные приложения несколько раз.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Наша единая экосистема подходит для каждой школы — мы не делаем продукт под ключ,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177F5-D47F-4290-B129-947C0392CED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66642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 сразу внедряем готовое решение — в тот же день!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Мы один раз берём плату за внедрение, а потом — ежегодно взимаем платежи за продление лицензии — сюда входит техническая поддержка и получение обновлений!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177F5-D47F-4290-B129-947C0392CED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7138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Мы регулярно общаемся с руководителями разных образовательных организаций и узнаём всё о проблемах, с которыми они сталкиваются. Так, мы проводили региональный форум, получили поддержку от Правительства Республики Хакасия и Уполномоченного по правам ребёнка в Республике Хакасия, где сейчас активно внедряем проект в разных школах, улучшая взаимодействие между учителями, учениками и их родителями.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F3BFB-3B74-4812-82BD-67924171A36B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2158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И, наконец, функция, которая, надеемся, никогда не пригодится. В случае чрезвычайной ситуации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177F5-D47F-4290-B129-947C0392CEDC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7547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Dashboard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поможет найти ближайший эвакуационный выход, и отправит уведомления об инструкциях</a:t>
            </a: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177F5-D47F-4290-B129-947C0392CEDC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71197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 телефоны учеников — благодаря Экстренному режиму, который можно моментально активировать на всех дисплеях в школе.</a:t>
            </a: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177F5-D47F-4290-B129-947C0392CEDC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185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Это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GNews Dashboard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— единая экосистема для образовательных организаций, делающая учёбу удобнее для каждого.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177F5-D47F-4290-B129-947C0392CEDC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4184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Наш проект внедрён уже в трёх школах из двух разных регионов, и мы хотим двигаться дальше — в ещё больше учебных заведений, а потом —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177F5-D47F-4290-B129-947C0392CEDC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7072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 на другие рынки. Ведь наш проект подходит не только для школ — можно проще распространять информацию на любых предприятиях.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177F5-D47F-4290-B129-947C0392CEDC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60624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Давайте вместе становиться лучше. Спасибо.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177F5-D47F-4290-B129-947C0392CEDC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0628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3D0B8-DDD9-43C8-A7B4-03876BDD0EDB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2BB-22AF-4B6E-86C3-65B147DFAA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700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3D0B8-DDD9-43C8-A7B4-03876BDD0EDB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2BB-22AF-4B6E-86C3-65B147DFAA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1523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3D0B8-DDD9-43C8-A7B4-03876BDD0EDB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2BB-22AF-4B6E-86C3-65B147DFAA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799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3D0B8-DDD9-43C8-A7B4-03876BDD0EDB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2BB-22AF-4B6E-86C3-65B147DFAA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5132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3D0B8-DDD9-43C8-A7B4-03876BDD0EDB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2BB-22AF-4B6E-86C3-65B147DFAA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226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3D0B8-DDD9-43C8-A7B4-03876BDD0EDB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2BB-22AF-4B6E-86C3-65B147DFAA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7686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3D0B8-DDD9-43C8-A7B4-03876BDD0EDB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2BB-22AF-4B6E-86C3-65B147DFAA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3354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3D0B8-DDD9-43C8-A7B4-03876BDD0EDB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2BB-22AF-4B6E-86C3-65B147DFAA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240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3D0B8-DDD9-43C8-A7B4-03876BDD0EDB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2BB-22AF-4B6E-86C3-65B147DFAA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734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3D0B8-DDD9-43C8-A7B4-03876BDD0EDB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2BB-22AF-4B6E-86C3-65B147DFAA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5629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3D0B8-DDD9-43C8-A7B4-03876BDD0EDB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C12BB-22AF-4B6E-86C3-65B147DFAA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8410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40802-83ED-40DD-A75A-A0BFF4C49B79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ACD-2D65-4907-B9A5-BA3462CE3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8176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40802-83ED-40DD-A75A-A0BFF4C49B79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ACD-2D65-4907-B9A5-BA3462CE3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59294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40802-83ED-40DD-A75A-A0BFF4C49B79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ACD-2D65-4907-B9A5-BA3462CE3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2141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40802-83ED-40DD-A75A-A0BFF4C49B79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ACD-2D65-4907-B9A5-BA3462CE3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5952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40802-83ED-40DD-A75A-A0BFF4C49B79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ACD-2D65-4907-B9A5-BA3462CE3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678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40802-83ED-40DD-A75A-A0BFF4C49B79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ACD-2D65-4907-B9A5-BA3462CE3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80495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40802-83ED-40DD-A75A-A0BFF4C49B79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ACD-2D65-4907-B9A5-BA3462CE3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14195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40802-83ED-40DD-A75A-A0BFF4C49B79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ACD-2D65-4907-B9A5-BA3462CE3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5282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40802-83ED-40DD-A75A-A0BFF4C49B79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ACD-2D65-4907-B9A5-BA3462CE3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43206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40802-83ED-40DD-A75A-A0BFF4C49B79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ACD-2D65-4907-B9A5-BA3462CE3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0260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40802-83ED-40DD-A75A-A0BFF4C49B79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DBACD-2D65-4907-B9A5-BA3462CE3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70810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9CEE7B-8A36-4F9F-8D3A-C78944B8A070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12.12.2025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199571-32C6-469C-A648-1622180561A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5942367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9CEE7B-8A36-4F9F-8D3A-C78944B8A070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12.12.2025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199571-32C6-469C-A648-1622180561A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3909972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9CEE7B-8A36-4F9F-8D3A-C78944B8A070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12.12.2025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199571-32C6-469C-A648-1622180561A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3788451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9CEE7B-8A36-4F9F-8D3A-C78944B8A070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12.12.2025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199571-32C6-469C-A648-1622180561A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4940429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9CEE7B-8A36-4F9F-8D3A-C78944B8A070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12.12.2025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199571-32C6-469C-A648-1622180561A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7923965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9CEE7B-8A36-4F9F-8D3A-C78944B8A070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12.12.2025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199571-32C6-469C-A648-1622180561A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7922717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9CEE7B-8A36-4F9F-8D3A-C78944B8A070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12.12.2025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199571-32C6-469C-A648-1622180561A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7596427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9CEE7B-8A36-4F9F-8D3A-C78944B8A070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12.12.2025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199571-32C6-469C-A648-1622180561A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158660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9CEE7B-8A36-4F9F-8D3A-C78944B8A070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12.12.2025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199571-32C6-469C-A648-1622180561A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9221939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9CEE7B-8A36-4F9F-8D3A-C78944B8A070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12.12.2025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199571-32C6-469C-A648-1622180561A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3006533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9CEE7B-8A36-4F9F-8D3A-C78944B8A070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12.12.2025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199571-32C6-469C-A648-1622180561A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147981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D0B8-DDD9-43C8-A7B4-03876BDD0EDB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C12BB-22AF-4B6E-86C3-65B147DFAA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2623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40802-83ED-40DD-A75A-A0BFF4C49B79}" type="datetimeFigureOut">
              <a:rPr lang="ru-RU" smtClean="0"/>
              <a:t>12.12.2025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DBACD-2D65-4907-B9A5-BA3462CE3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8777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9CEE7B-8A36-4F9F-8D3A-C78944B8A070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12.12.2025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199571-32C6-469C-A648-1622180561A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7933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26" Type="http://schemas.openxmlformats.org/officeDocument/2006/relationships/image" Target="../media/image29.png"/><Relationship Id="rId39" Type="http://schemas.openxmlformats.org/officeDocument/2006/relationships/image" Target="../media/image42.png"/><Relationship Id="rId21" Type="http://schemas.openxmlformats.org/officeDocument/2006/relationships/image" Target="../media/image24.png"/><Relationship Id="rId34" Type="http://schemas.openxmlformats.org/officeDocument/2006/relationships/image" Target="../media/image37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5" Type="http://schemas.openxmlformats.org/officeDocument/2006/relationships/image" Target="../media/image28.png"/><Relationship Id="rId33" Type="http://schemas.openxmlformats.org/officeDocument/2006/relationships/image" Target="../media/image36.png"/><Relationship Id="rId38" Type="http://schemas.openxmlformats.org/officeDocument/2006/relationships/image" Target="../media/image41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29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7.png"/><Relationship Id="rId32" Type="http://schemas.openxmlformats.org/officeDocument/2006/relationships/image" Target="../media/image35.png"/><Relationship Id="rId37" Type="http://schemas.openxmlformats.org/officeDocument/2006/relationships/image" Target="../media/image40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28" Type="http://schemas.openxmlformats.org/officeDocument/2006/relationships/image" Target="../media/image31.png"/><Relationship Id="rId36" Type="http://schemas.openxmlformats.org/officeDocument/2006/relationships/image" Target="../media/image39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31" Type="http://schemas.openxmlformats.org/officeDocument/2006/relationships/image" Target="../media/image34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Relationship Id="rId27" Type="http://schemas.openxmlformats.org/officeDocument/2006/relationships/image" Target="../media/image30.png"/><Relationship Id="rId30" Type="http://schemas.openxmlformats.org/officeDocument/2006/relationships/image" Target="../media/image33.png"/><Relationship Id="rId35" Type="http://schemas.openxmlformats.org/officeDocument/2006/relationships/image" Target="../media/image38.png"/><Relationship Id="rId8" Type="http://schemas.openxmlformats.org/officeDocument/2006/relationships/image" Target="../media/image11.png"/><Relationship Id="rId3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46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13" Type="http://schemas.openxmlformats.org/officeDocument/2006/relationships/image" Target="../media/image64.pn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12" Type="http://schemas.openxmlformats.org/officeDocument/2006/relationships/image" Target="../media/image6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11" Type="http://schemas.openxmlformats.org/officeDocument/2006/relationships/image" Target="../media/image62.png"/><Relationship Id="rId5" Type="http://schemas.openxmlformats.org/officeDocument/2006/relationships/image" Target="../media/image56.jpeg"/><Relationship Id="rId15" Type="http://schemas.openxmlformats.org/officeDocument/2006/relationships/image" Target="../media/image66.png"/><Relationship Id="rId10" Type="http://schemas.openxmlformats.org/officeDocument/2006/relationships/image" Target="../media/image61.jpeg"/><Relationship Id="rId4" Type="http://schemas.openxmlformats.org/officeDocument/2006/relationships/image" Target="../media/image55.jpeg"/><Relationship Id="rId9" Type="http://schemas.openxmlformats.org/officeDocument/2006/relationships/image" Target="../media/image60.jpeg"/><Relationship Id="rId14" Type="http://schemas.openxmlformats.org/officeDocument/2006/relationships/image" Target="../media/image6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10" Type="http://schemas.openxmlformats.org/officeDocument/2006/relationships/image" Target="../media/image76.png"/><Relationship Id="rId4" Type="http://schemas.openxmlformats.org/officeDocument/2006/relationships/image" Target="../media/image70.png"/><Relationship Id="rId9" Type="http://schemas.openxmlformats.org/officeDocument/2006/relationships/image" Target="../media/image7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notesSlide" Target="../notesSlides/notesSlide17.xml"/><Relationship Id="rId7" Type="http://schemas.openxmlformats.org/officeDocument/2006/relationships/diagramColors" Target="../diagrams/colors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77.jpeg"/><Relationship Id="rId7" Type="http://schemas.openxmlformats.org/officeDocument/2006/relationships/image" Target="../media/image8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11" Type="http://schemas.openxmlformats.org/officeDocument/2006/relationships/image" Target="../media/image85.png"/><Relationship Id="rId5" Type="http://schemas.openxmlformats.org/officeDocument/2006/relationships/image" Target="../media/image79.png"/><Relationship Id="rId10" Type="http://schemas.openxmlformats.org/officeDocument/2006/relationships/image" Target="../media/image84.jpeg"/><Relationship Id="rId4" Type="http://schemas.openxmlformats.org/officeDocument/2006/relationships/image" Target="../media/image78.png"/><Relationship Id="rId9" Type="http://schemas.openxmlformats.org/officeDocument/2006/relationships/image" Target="../media/image8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accent1">
                  <a:lumMod val="31000"/>
                </a:schemeClr>
              </a:gs>
              <a:gs pos="100000">
                <a:schemeClr val="bg1"/>
              </a:gs>
            </a:gsLst>
            <a:path path="circle">
              <a:fillToRect t="100000" r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5602" y="894936"/>
            <a:ext cx="11480798" cy="61555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"/>
                <a:ea typeface="+mn-ea"/>
                <a:cs typeface="+mn-cs"/>
              </a:rPr>
              <a:t>Финал Акселератора </a:t>
            </a:r>
            <a:r>
              <a:rPr kumimoji="0" lang="en-US" sz="3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"/>
                <a:ea typeface="+mn-ea"/>
                <a:cs typeface="+mn-cs"/>
              </a:rPr>
              <a:t>Genesis:</a:t>
            </a:r>
            <a:r>
              <a:rPr kumimoji="0" lang="en-US" sz="3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"/>
                <a:ea typeface="+mn-ea"/>
                <a:cs typeface="+mn-cs"/>
              </a:rPr>
              <a:t> IT &amp; Telecom</a:t>
            </a:r>
            <a:endParaRPr kumimoji="0" lang="ru-RU" sz="3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83844" y="1510489"/>
            <a:ext cx="782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t>12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t> декабря 2025 • Андрей Александрович Одегов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Light" panose="020B0502040204020203" pitchFamily="34" charset="0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83843" y="4858265"/>
            <a:ext cx="78243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alpha val="60000"/>
                  </a:prstClr>
                </a:solidFill>
                <a:effectLst/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t>Презентация готова к показу.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60000"/>
                </a:prstClr>
              </a:solidFill>
              <a:effectLst/>
              <a:uLnTx/>
              <a:uFillTx/>
              <a:latin typeface="Bahnschrift Light" panose="020B0502040204020203" pitchFamily="34" charset="0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5226" y="5530022"/>
            <a:ext cx="11721548" cy="1000274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dirty="0" smtClean="0">
                <a:solidFill>
                  <a:prstClr val="white">
                    <a:alpha val="30000"/>
                  </a:prstClr>
                </a:solidFill>
                <a:latin typeface="Bahnschrift Light" panose="020B0502040204020203" pitchFamily="34" charset="0"/>
              </a:rPr>
              <a:t>Исключительным правообладателем презентации, а также проектов, представленных в ней, является спикер, указанный на этом слайде.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dirty="0" smtClean="0">
                <a:solidFill>
                  <a:prstClr val="white">
                    <a:alpha val="30000"/>
                  </a:prstClr>
                </a:solidFill>
                <a:latin typeface="Bahnschrift Light" panose="020B0502040204020203" pitchFamily="34" charset="0"/>
              </a:rPr>
              <a:t>Допускается воспроизведение презентации только в её полном виде. Любые модификации являются недопустимыми.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alpha val="30000"/>
                  </a:prstClr>
                </a:solidFill>
                <a:effectLst/>
                <a:uLnTx/>
                <a:uFillTx/>
                <a:latin typeface="Bahnschrift Light" panose="020B0502040204020203" pitchFamily="34" charset="0"/>
              </a:rPr>
              <a:t>Использование фрагментов презентации в отдельных материалах допустимо только с письменного согласия</a:t>
            </a:r>
            <a:r>
              <a:rPr kumimoji="0" lang="ru-RU" sz="1200" b="0" i="0" u="none" strike="noStrike" kern="1200" cap="none" spc="0" normalizeH="0" noProof="0" dirty="0" smtClean="0">
                <a:ln>
                  <a:noFill/>
                </a:ln>
                <a:solidFill>
                  <a:prstClr val="white">
                    <a:alpha val="30000"/>
                  </a:prstClr>
                </a:solidFill>
                <a:effectLst/>
                <a:uLnTx/>
                <a:uFillTx/>
                <a:latin typeface="Bahnschrift Light" panose="020B0502040204020203" pitchFamily="34" charset="0"/>
              </a:rPr>
              <a:t> представителя команды </a:t>
            </a:r>
            <a:r>
              <a:rPr kumimoji="0" lang="en-US" sz="1200" b="0" i="0" u="none" strike="noStrike" kern="1200" cap="none" spc="0" normalizeH="0" noProof="0" dirty="0" smtClean="0">
                <a:ln>
                  <a:noFill/>
                </a:ln>
                <a:solidFill>
                  <a:prstClr val="white">
                    <a:alpha val="30000"/>
                  </a:prstClr>
                </a:solidFill>
                <a:effectLst/>
                <a:uLnTx/>
                <a:uFillTx/>
                <a:latin typeface="Bahnschrift SemiBold" panose="020B0502040204020203" pitchFamily="34" charset="0"/>
              </a:rPr>
              <a:t>GNews</a:t>
            </a:r>
            <a:r>
              <a:rPr kumimoji="0" lang="en-US" sz="1200" b="0" i="0" u="none" strike="noStrike" kern="1200" cap="none" spc="0" normalizeH="0" noProof="0" dirty="0" smtClean="0">
                <a:ln>
                  <a:noFill/>
                </a:ln>
                <a:solidFill>
                  <a:prstClr val="white">
                    <a:alpha val="30000"/>
                  </a:prstClr>
                </a:solidFill>
                <a:effectLst/>
                <a:uLnTx/>
                <a:uFillTx/>
                <a:latin typeface="Bahnschrift Light" panose="020B0502040204020203" pitchFamily="34" charset="0"/>
              </a:rPr>
              <a:t>.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>
                  <a:alpha val="30000"/>
                </a:prstClr>
              </a:solidFill>
              <a:effectLst/>
              <a:uLnTx/>
              <a:uFillTx/>
              <a:latin typeface="Bahnschrift Light" panose="020B0502040204020203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00" b="0" i="0" u="none" strike="noStrike" kern="1200" cap="none" spc="0" normalizeH="0" baseline="0" noProof="0" dirty="0" smtClean="0">
              <a:ln>
                <a:noFill/>
              </a:ln>
              <a:solidFill>
                <a:prstClr val="white">
                  <a:alpha val="30000"/>
                </a:prstClr>
              </a:solidFill>
              <a:effectLst/>
              <a:uLnTx/>
              <a:uFillTx/>
              <a:latin typeface="Bahnschrift Light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alpha val="50000"/>
                  </a:prstClr>
                </a:solidFill>
                <a:effectLst/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t>vk.ru/</a:t>
            </a:r>
            <a:r>
              <a:rPr kumimoji="0" 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>
                    <a:alpha val="50000"/>
                  </a:prstClr>
                </a:solidFill>
                <a:effectLst/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gnews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50000"/>
                </a:prstClr>
              </a:solidFill>
              <a:effectLst/>
              <a:uLnTx/>
              <a:uFillTx/>
              <a:latin typeface="Bahnschrift SemiBold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391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6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1000"/>
                <a:lumOff val="49000"/>
              </a:schemeClr>
            </a:gs>
            <a:gs pos="58000">
              <a:schemeClr val="accent1">
                <a:lumMod val="94000"/>
                <a:lumOff val="6000"/>
              </a:schemeClr>
            </a:gs>
            <a:gs pos="100000">
              <a:schemeClr val="accent1">
                <a:lumMod val="47000"/>
              </a:schemeClr>
            </a:gs>
            <a:gs pos="70000">
              <a:schemeClr val="accent1"/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56;p13"/>
          <p:cNvPicPr/>
          <p:nvPr/>
        </p:nvPicPr>
        <p:blipFill>
          <a:blip r:embed="rId3"/>
          <a:stretch/>
        </p:blipFill>
        <p:spPr>
          <a:xfrm>
            <a:off x="9340781" y="5609239"/>
            <a:ext cx="2281320" cy="556920"/>
          </a:xfrm>
          <a:prstGeom prst="rect">
            <a:avLst/>
          </a:prstGeom>
          <a:ln w="0">
            <a:noFill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8794" y="5408505"/>
            <a:ext cx="1284514" cy="99683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02" y="5468071"/>
            <a:ext cx="2200956" cy="88523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251" y="5408506"/>
            <a:ext cx="1047600" cy="1047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12192000" cy="10043885"/>
          </a:xfrm>
          <a:prstGeom prst="rect">
            <a:avLst/>
          </a:prstGeom>
          <a:gradFill>
            <a:gsLst>
              <a:gs pos="100000">
                <a:schemeClr val="bg1"/>
              </a:gs>
              <a:gs pos="60000">
                <a:schemeClr val="accent1">
                  <a:lumMod val="52000"/>
                </a:schemeClr>
              </a:gs>
              <a:gs pos="0">
                <a:schemeClr val="accent1">
                  <a:lumMod val="73000"/>
                  <a:lumOff val="27000"/>
                </a:schemeClr>
              </a:gs>
              <a:gs pos="15000">
                <a:schemeClr val="accent1"/>
              </a:gs>
            </a:gsLst>
            <a:path path="circle">
              <a:fillToRect t="100000" r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635095" y="2417060"/>
            <a:ext cx="3326808" cy="1446550"/>
          </a:xfrm>
          <a:prstGeom prst="rect">
            <a:avLst/>
          </a:prstGeom>
          <a:noFill/>
          <a:effectLst>
            <a:outerShdw blurRad="762000" sx="105000" sy="105000" algn="ctr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800" kern="0">
                <a:solidFill>
                  <a:prstClr val="white"/>
                </a:solidFill>
                <a:effectLst>
                  <a:outerShdw blurRad="762000" sx="105000" sy="105000" algn="ctr" rotWithShape="0">
                    <a:schemeClr val="accent1"/>
                  </a:outerShdw>
                </a:effectLst>
                <a:latin typeface="Bahnschrift SemiBold" panose="020B0502040204020203" pitchFamily="34" charset="0"/>
              </a:rPr>
              <a:t>News</a:t>
            </a:r>
            <a:endParaRPr lang="ru-RU" sz="8800" kern="0">
              <a:solidFill>
                <a:prstClr val="white"/>
              </a:solidFill>
              <a:effectLst>
                <a:outerShdw blurRad="762000" sx="105000" sy="105000" algn="ctr" rotWithShape="0">
                  <a:schemeClr val="accent1"/>
                </a:outerShdw>
              </a:effectLst>
              <a:latin typeface="Bahnschrift SemiBold" panose="020B05020402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850734" y="2417060"/>
            <a:ext cx="5866649" cy="1446550"/>
          </a:xfrm>
          <a:prstGeom prst="rect">
            <a:avLst/>
          </a:prstGeom>
          <a:noFill/>
          <a:effectLst>
            <a:outerShdw blurRad="762000" sx="105000" sy="105000" algn="ctr" rotWithShape="0">
              <a:schemeClr val="bg1"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800" dirty="0">
                <a:effectLst>
                  <a:outerShdw blurRad="660400" dist="38100" dir="5400000" algn="t" rotWithShape="0">
                    <a:prstClr val="black">
                      <a:alpha val="75000"/>
                    </a:prstClr>
                  </a:outerShdw>
                </a:effectLst>
                <a:latin typeface="Bahnschrift Light" panose="020B0502040204020203" pitchFamily="34" charset="0"/>
              </a:rPr>
              <a:t>Dashboard</a:t>
            </a:r>
            <a:endParaRPr lang="ru-RU" sz="8800" dirty="0">
              <a:effectLst>
                <a:outerShdw blurRad="660400" dist="38100" dir="5400000" algn="t" rotWithShape="0">
                  <a:prstClr val="black">
                    <a:alpha val="75000"/>
                  </a:prstClr>
                </a:outerShdw>
              </a:effectLst>
              <a:latin typeface="Bahnschrift Light" panose="020B0502040204020203" pitchFamily="34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-700033" y="-3655697"/>
            <a:ext cx="13592068" cy="13592066"/>
          </a:xfrm>
          <a:prstGeom prst="ellipse">
            <a:avLst/>
          </a:prstGeom>
          <a:gradFill>
            <a:gsLst>
              <a:gs pos="0">
                <a:schemeClr val="accent1">
                  <a:lumMod val="51000"/>
                  <a:lumOff val="49000"/>
                </a:schemeClr>
              </a:gs>
              <a:gs pos="43000">
                <a:schemeClr val="accent1">
                  <a:lumMod val="94000"/>
                  <a:lumOff val="6000"/>
                </a:schemeClr>
              </a:gs>
              <a:gs pos="100000">
                <a:schemeClr val="accent1"/>
              </a:gs>
            </a:gsLst>
            <a:path path="circle">
              <a:fillToRect t="100000" r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5260319" y="2304654"/>
            <a:ext cx="1671363" cy="167136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86000"/>
                  <a:lumOff val="14000"/>
                </a:schemeClr>
              </a:gs>
              <a:gs pos="100000">
                <a:schemeClr val="accent1">
                  <a:lumMod val="84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762000" sx="105000" sy="105000" algn="ctr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5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762000" sx="105000" sy="105000" algn="ctr" rotWithShape="0">
                  <a:prstClr val="white"/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1716" y="2606934"/>
            <a:ext cx="1044068" cy="101295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545582" y="4053484"/>
            <a:ext cx="71008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effectLst>
                  <a:outerShdw blurRad="1270000" dist="177800" dir="5400000" algn="t" rotWithShape="0">
                    <a:prstClr val="black">
                      <a:alpha val="39000"/>
                    </a:prstClr>
                  </a:outerShdw>
                </a:effectLst>
                <a:latin typeface="Bahnschrift Light" panose="020B0502040204020203" pitchFamily="34" charset="0"/>
              </a:rPr>
              <a:t>Единая экосистема</a:t>
            </a:r>
            <a:br>
              <a:rPr lang="ru-RU" sz="2400" dirty="0" smtClean="0">
                <a:effectLst>
                  <a:outerShdw blurRad="1270000" dist="177800" dir="5400000" algn="t" rotWithShape="0">
                    <a:prstClr val="black">
                      <a:alpha val="39000"/>
                    </a:prstClr>
                  </a:outerShdw>
                </a:effectLst>
                <a:latin typeface="Bahnschrift Light" panose="020B0502040204020203" pitchFamily="34" charset="0"/>
              </a:rPr>
            </a:br>
            <a:r>
              <a:rPr lang="ru-RU" sz="2000" dirty="0" smtClean="0">
                <a:effectLst>
                  <a:outerShdw blurRad="1270000" dist="177800" dir="5400000" algn="t" rotWithShape="0">
                    <a:prstClr val="black">
                      <a:alpha val="39000"/>
                    </a:prstClr>
                  </a:outerShdw>
                </a:effectLst>
              </a:rPr>
              <a:t>для образовательных организаций</a:t>
            </a:r>
            <a:endParaRPr lang="ru-RU" sz="2000" dirty="0">
              <a:effectLst>
                <a:outerShdw blurRad="1270000" dist="177800" dir="5400000" algn="t" rotWithShape="0">
                  <a:prstClr val="black">
                    <a:alpha val="39000"/>
                  </a:prst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85740" y="3140335"/>
            <a:ext cx="8420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dirty="0" smtClean="0">
                <a:effectLst>
                  <a:outerShdw blurRad="977900" dist="215900" dir="5400000" algn="t" rotWithShape="0">
                    <a:prstClr val="black"/>
                  </a:outerShdw>
                </a:effectLst>
              </a:rPr>
              <a:t>Добрый вечер!</a:t>
            </a:r>
            <a:endParaRPr lang="ru-RU" sz="7200" dirty="0">
              <a:effectLst>
                <a:outerShdw blurRad="977900" dist="215900" dir="5400000" algn="t" rotWithShape="0">
                  <a:prstClr val="black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482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5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decel="10000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2.08333E-7 4.44444E-6 L 2.08333E-7 0.0993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954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decel="10000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-2.5E-6 -2.59259E-6 L -2.5E-6 0.09931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95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3.75E-6 3.7037E-6 L -3.75E-6 0.0993 " pathEditMode="relative" rAng="0" ptsTypes="AA">
                                      <p:cBhvr>
                                        <p:cTn id="19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95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decel="10000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4.58333E-6 -3.33333E-6 L 4.58333E-6 0.09931 " pathEditMode="relative" rAng="0" ptsTypes="AA">
                                      <p:cBhvr>
                                        <p:cTn id="24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95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4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L 0 -0.10903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46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4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L 0 -0.4548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2755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5" presetClass="path" presetSubtype="0" accel="80000" decel="2000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0 -3.7037E-7 L -0.36341 -3.7037E-7 " pathEditMode="relative" rAng="0" ptsTypes="AA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77" y="0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3" presetClass="path" presetSubtype="0" decel="10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16667E-6 -3.7037E-7 L 0.25 -3.7037E-7 " pathEditMode="relative" rAng="0" ptsTypes="AA">
                                      <p:cBhvr>
                                        <p:cTn id="52" dur="67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20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3" presetClass="path" presetSubtype="0" decel="100000" fill="hold" grpId="1" nodeType="withEffect">
                                  <p:stCondLst>
                                    <p:cond delay="2050"/>
                                  </p:stCondLst>
                                  <p:childTnLst>
                                    <p:animMotion origin="layout" path="M -2.70833E-6 -3.7037E-7 L 0.25 -3.7037E-7 " pathEditMode="relative" rAng="0" ptsTypes="AA">
                                      <p:cBhvr>
                                        <p:cTn id="57" dur="6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35" presetClass="path" presetSubtype="0" accel="80000" decel="2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3.54167E-6 4.81481E-6 L -0.36341 4.81481E-6 " pathEditMode="relative" rAng="0" ptsTypes="AA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77" y="0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14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accel="100000" fill="hold" grpId="3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21600000">
                                      <p:cBhvr>
                                        <p:cTn id="68" dur="87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2" presetClass="path" presetSubtype="0" decel="100000" fill="hold" grpId="1" nodeType="withEffect">
                                  <p:stCondLst>
                                    <p:cond delay="2250"/>
                                  </p:stCondLst>
                                  <p:childTnLst>
                                    <p:animMotion origin="layout" path="M 2.5E-6 4.44444E-6 L 2.5E-6 0.0993 " pathEditMode="relative" rAng="0" ptsTypes="AA">
                                      <p:cBhvr>
                                        <p:cTn id="73" dur="1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4" grpId="0"/>
      <p:bldP spid="14" grpId="1"/>
      <p:bldP spid="15" grpId="0"/>
      <p:bldP spid="15" grpId="1"/>
      <p:bldP spid="18" grpId="0" animBg="1"/>
      <p:bldP spid="18" grpId="1" animBg="1"/>
      <p:bldP spid="16" grpId="0" animBg="1"/>
      <p:bldP spid="16" grpId="1" animBg="1"/>
      <p:bldP spid="16" grpId="2" animBg="1"/>
      <p:bldP spid="16" grpId="3" animBg="1"/>
      <p:bldP spid="20" grpId="0"/>
      <p:bldP spid="20" grpId="1"/>
      <p:bldP spid="2" grpId="0"/>
      <p:bldP spid="2" grpId="1"/>
      <p:bldP spid="2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95000"/>
              </a:schemeClr>
            </a:gs>
            <a:gs pos="68000">
              <a:schemeClr val="accent1">
                <a:lumMod val="35000"/>
              </a:schemeClr>
            </a:gs>
            <a:gs pos="40000">
              <a:schemeClr val="accent1">
                <a:lumMod val="40000"/>
              </a:schemeClr>
            </a:gs>
            <a:gs pos="100000">
              <a:schemeClr val="bg1"/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8258" y="1622323"/>
            <a:ext cx="802335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787400" dist="38100" dir="5400000" algn="t" rotWithShape="0">
                    <a:prstClr val="black">
                      <a:alpha val="91000"/>
                    </a:prstClr>
                  </a:outerShdw>
                </a:effectLst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t>Обмен информацией —</a:t>
            </a:r>
            <a:endParaRPr kumimoji="0" lang="ru-RU" sz="5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787400" dist="38100" dir="5400000" algn="t" rotWithShape="0">
                  <a:prstClr val="black">
                    <a:alpha val="91000"/>
                  </a:prstClr>
                </a:outerShdw>
              </a:effectLst>
              <a:uLnTx/>
              <a:uFillTx/>
              <a:latin typeface="Bahnschrift Light" panose="020B0502040204020203" pitchFamily="34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8257" y="2484097"/>
            <a:ext cx="1043202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00000">
                      <a:schemeClr val="tx1"/>
                    </a:gs>
                    <a:gs pos="0">
                      <a:srgbClr val="C7071F"/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889000" dist="38100" dir="5400000" algn="t" rotWithShape="0">
                    <a:srgbClr val="C7071F"/>
                  </a:outerShdw>
                </a:effectLst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гораздо </a:t>
            </a:r>
            <a:r>
              <a:rPr kumimoji="0" lang="ru-RU" sz="70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chemeClr val="tx1"/>
                    </a:gs>
                    <a:gs pos="0">
                      <a:srgbClr val="C7071F"/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889000" dist="38100" dir="5400000" algn="t" rotWithShape="0">
                    <a:srgbClr val="C7071F"/>
                  </a:outerShdw>
                </a:effectLst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сложнее</a:t>
            </a:r>
            <a:r>
              <a:rPr kumimoji="0" lang="ru-RU" sz="6200" b="0" i="0" u="none" strike="noStrike" kern="1200" cap="none" spc="0" normalizeH="0" baseline="0" noProof="0" dirty="0" smtClean="0">
                <a:ln>
                  <a:noFill/>
                </a:ln>
                <a:effectLst>
                  <a:outerShdw blurRad="889000" dist="38100" dir="5400000" algn="t" rotWithShape="0">
                    <a:srgbClr val="8BC145">
                      <a:lumMod val="75000"/>
                    </a:srgbClr>
                  </a:outerShdw>
                </a:effectLst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,</a:t>
            </a:r>
            <a:endParaRPr kumimoji="0" lang="ru-RU" sz="6600" b="0" i="0" u="none" strike="noStrike" kern="1200" cap="none" spc="0" normalizeH="0" baseline="0" noProof="0" dirty="0" smtClean="0">
              <a:ln>
                <a:noFill/>
              </a:ln>
              <a:effectLst>
                <a:outerShdw blurRad="889000" dist="38100" dir="5400000" algn="t" rotWithShape="0">
                  <a:srgbClr val="8BC145">
                    <a:lumMod val="75000"/>
                  </a:srgbClr>
                </a:outerShdw>
              </a:effectLst>
              <a:uLnTx/>
              <a:uFillTx/>
              <a:latin typeface="Bahnschrift SemiBold" panose="020B05020402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3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889000" dist="38100" dir="5400000" algn="t" rotWithShape="0">
                    <a:schemeClr val="accent1">
                      <a:lumMod val="75000"/>
                    </a:schemeClr>
                  </a:outerShdw>
                </a:effectLst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чем это должно быть</a:t>
            </a:r>
          </a:p>
        </p:txBody>
      </p:sp>
    </p:spTree>
    <p:extLst>
      <p:ext uri="{BB962C8B-B14F-4D97-AF65-F5344CB8AC3E}">
        <p14:creationId xmlns:p14="http://schemas.microsoft.com/office/powerpoint/2010/main" val="12254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44444E-6 L 2.5E-6 0.0993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954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decel="100000" fill="hold" grpId="1" nodeType="withEffect">
                                  <p:stCondLst>
                                    <p:cond delay="350"/>
                                  </p:stCondLst>
                                  <p:childTnLst>
                                    <p:animMotion origin="layout" path="M -4.79167E-6 1.85185E-6 L -4.79167E-6 0.09143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95000"/>
              </a:schemeClr>
            </a:gs>
            <a:gs pos="75000">
              <a:schemeClr val="accent1">
                <a:lumMod val="35000"/>
              </a:schemeClr>
            </a:gs>
            <a:gs pos="47000">
              <a:schemeClr val="accent1">
                <a:lumMod val="40000"/>
              </a:schemeClr>
            </a:gs>
            <a:gs pos="100000">
              <a:schemeClr val="bg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Скругленный прямоугольник 66"/>
          <p:cNvSpPr/>
          <p:nvPr/>
        </p:nvSpPr>
        <p:spPr>
          <a:xfrm>
            <a:off x="8883676" y="5448911"/>
            <a:ext cx="826951" cy="371525"/>
          </a:xfrm>
          <a:prstGeom prst="roundRect">
            <a:avLst/>
          </a:prstGeom>
          <a:gradFill flip="none" rotWithShape="1">
            <a:gsLst>
              <a:gs pos="0">
                <a:schemeClr val="tx2">
                  <a:alpha val="73000"/>
                  <a:lumMod val="71000"/>
                  <a:lumOff val="29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368300" dist="38100" dir="5400000" algn="t" rotWithShape="0">
              <a:schemeClr val="tx2">
                <a:alpha val="4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dirty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Чат </a:t>
            </a:r>
            <a:r>
              <a:rPr lang="ru-RU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11Б</a:t>
            </a:r>
            <a:endParaRPr lang="ru-RU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</a:endParaRP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7577262" y="4881324"/>
            <a:ext cx="867776" cy="371525"/>
          </a:xfrm>
          <a:prstGeom prst="roundRect">
            <a:avLst/>
          </a:prstGeom>
          <a:gradFill flip="none" rotWithShape="1">
            <a:gsLst>
              <a:gs pos="0">
                <a:schemeClr val="tx2">
                  <a:alpha val="73000"/>
                  <a:lumMod val="71000"/>
                  <a:lumOff val="29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368300" dist="38100" dir="5400000" algn="t" rotWithShape="0">
              <a:schemeClr val="tx2">
                <a:alpha val="4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dirty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Чат </a:t>
            </a:r>
            <a:r>
              <a:rPr lang="ru-RU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10А</a:t>
            </a:r>
            <a:endParaRPr lang="ru-RU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7825034" y="4652598"/>
            <a:ext cx="790862" cy="371525"/>
          </a:xfrm>
          <a:prstGeom prst="roundRect">
            <a:avLst/>
          </a:prstGeom>
          <a:gradFill flip="none" rotWithShape="1">
            <a:gsLst>
              <a:gs pos="0">
                <a:schemeClr val="tx2">
                  <a:alpha val="73000"/>
                  <a:lumMod val="71000"/>
                  <a:lumOff val="29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368300" dist="38100" dir="5400000" algn="t" rotWithShape="0">
              <a:schemeClr val="tx2">
                <a:alpha val="4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dirty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Чат </a:t>
            </a:r>
            <a:r>
              <a:rPr lang="ru-RU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9Б</a:t>
            </a:r>
            <a:endParaRPr lang="ru-RU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</a:endParaRP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6939504" y="4741076"/>
            <a:ext cx="790862" cy="371525"/>
          </a:xfrm>
          <a:prstGeom prst="roundRect">
            <a:avLst/>
          </a:prstGeom>
          <a:gradFill flip="none" rotWithShape="1">
            <a:gsLst>
              <a:gs pos="0">
                <a:schemeClr val="tx2">
                  <a:alpha val="73000"/>
                  <a:lumMod val="71000"/>
                  <a:lumOff val="29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368300" dist="38100" dir="5400000" algn="t" rotWithShape="0">
              <a:schemeClr val="tx2">
                <a:alpha val="4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dirty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Чат </a:t>
            </a:r>
            <a:r>
              <a:rPr lang="ru-RU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8А</a:t>
            </a:r>
            <a:endParaRPr lang="ru-RU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</a:endParaRPr>
          </a:p>
        </p:txBody>
      </p:sp>
      <p:pic>
        <p:nvPicPr>
          <p:cNvPr id="1064" name="Picture 40" descr="16.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34848" y="4110242"/>
            <a:ext cx="851061" cy="851061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Скругленный прямоугольник 62"/>
          <p:cNvSpPr/>
          <p:nvPr/>
        </p:nvSpPr>
        <p:spPr>
          <a:xfrm>
            <a:off x="8389219" y="4681100"/>
            <a:ext cx="790862" cy="371525"/>
          </a:xfrm>
          <a:prstGeom prst="roundRect">
            <a:avLst/>
          </a:prstGeom>
          <a:gradFill flip="none" rotWithShape="1">
            <a:gsLst>
              <a:gs pos="0">
                <a:schemeClr val="tx2">
                  <a:alpha val="73000"/>
                  <a:lumMod val="71000"/>
                  <a:lumOff val="29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368300" dist="38100" dir="5400000" algn="t" rotWithShape="0">
              <a:schemeClr val="tx2">
                <a:alpha val="4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dirty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Чат </a:t>
            </a:r>
            <a:r>
              <a:rPr lang="ru-RU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7Г</a:t>
            </a:r>
            <a:endParaRPr lang="ru-RU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</a:endParaRP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7567723" y="4253879"/>
            <a:ext cx="790862" cy="371525"/>
          </a:xfrm>
          <a:prstGeom prst="roundRect">
            <a:avLst/>
          </a:prstGeom>
          <a:gradFill flip="none" rotWithShape="1">
            <a:gsLst>
              <a:gs pos="0">
                <a:schemeClr val="tx2">
                  <a:alpha val="73000"/>
                  <a:lumMod val="71000"/>
                  <a:lumOff val="29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368300" dist="38100" dir="5400000" algn="t" rotWithShape="0">
              <a:schemeClr val="tx2">
                <a:alpha val="4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dirty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Чат </a:t>
            </a:r>
            <a:r>
              <a:rPr lang="ru-RU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6В</a:t>
            </a:r>
            <a:endParaRPr lang="ru-RU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</a:endParaRPr>
          </a:p>
        </p:txBody>
      </p:sp>
      <p:cxnSp>
        <p:nvCxnSpPr>
          <p:cNvPr id="3" name="Прямая со стрелкой 2"/>
          <p:cNvCxnSpPr/>
          <p:nvPr/>
        </p:nvCxnSpPr>
        <p:spPr>
          <a:xfrm>
            <a:off x="1927860" y="3429000"/>
            <a:ext cx="281940" cy="0"/>
          </a:xfrm>
          <a:prstGeom prst="straightConnector1">
            <a:avLst/>
          </a:prstGeom>
          <a:ln w="38100" cap="rnd">
            <a:solidFill>
              <a:schemeClr val="tx1"/>
            </a:solidFill>
            <a:round/>
            <a:tailEnd type="arrow"/>
          </a:ln>
          <a:effectLst>
            <a:outerShdw blurRad="825500" sx="102000" sy="102000" algn="ctr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3878933" y="3429000"/>
            <a:ext cx="281940" cy="0"/>
          </a:xfrm>
          <a:prstGeom prst="straightConnector1">
            <a:avLst/>
          </a:prstGeom>
          <a:ln w="38100" cap="rnd">
            <a:solidFill>
              <a:schemeClr val="tx1"/>
            </a:solidFill>
            <a:round/>
            <a:tailEnd type="arrow"/>
          </a:ln>
          <a:effectLst>
            <a:outerShdw blurRad="825500" sx="102000" sy="102000" algn="ctr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5830006" y="3429000"/>
            <a:ext cx="281940" cy="0"/>
          </a:xfrm>
          <a:prstGeom prst="straightConnector1">
            <a:avLst/>
          </a:prstGeom>
          <a:ln w="38100" cap="rnd">
            <a:solidFill>
              <a:schemeClr val="tx1"/>
            </a:solidFill>
            <a:round/>
            <a:tailEnd type="arrow"/>
          </a:ln>
          <a:effectLst>
            <a:outerShdw blurRad="825500" sx="102000" sy="102000" algn="ctr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8024919" y="3429000"/>
            <a:ext cx="281940" cy="0"/>
          </a:xfrm>
          <a:prstGeom prst="straightConnector1">
            <a:avLst/>
          </a:prstGeom>
          <a:ln w="38100" cap="rnd">
            <a:solidFill>
              <a:schemeClr val="tx1"/>
            </a:solidFill>
            <a:round/>
            <a:tailEnd type="arrow"/>
          </a:ln>
          <a:effectLst>
            <a:outerShdw blurRad="825500" sx="102000" sy="102000" algn="ctr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9732152" y="3429000"/>
            <a:ext cx="281940" cy="0"/>
          </a:xfrm>
          <a:prstGeom prst="straightConnector1">
            <a:avLst/>
          </a:prstGeom>
          <a:ln w="38100" cap="rnd">
            <a:solidFill>
              <a:schemeClr val="tx1"/>
            </a:solidFill>
            <a:round/>
            <a:tailEnd type="arrow"/>
          </a:ln>
          <a:effectLst>
            <a:outerShdw blurRad="825500" sx="102000" sy="102000" algn="ctr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8" name="Picture 34" descr="16.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301" y="1901013"/>
            <a:ext cx="1028329" cy="1028329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16.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3164" y="2401757"/>
            <a:ext cx="863639" cy="863639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16.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918" y="3591664"/>
            <a:ext cx="573677" cy="573677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16.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242" y="2584709"/>
            <a:ext cx="844292" cy="844292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16.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77" y="2719794"/>
            <a:ext cx="1418412" cy="1418412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6.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2719796"/>
            <a:ext cx="1418412" cy="1418412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16.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73" y="2719796"/>
            <a:ext cx="1418411" cy="1418412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16.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857" y="3457354"/>
            <a:ext cx="680853" cy="680853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16.0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218" y="3591664"/>
            <a:ext cx="779353" cy="779353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16.0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996" y="2719796"/>
            <a:ext cx="1418412" cy="1418412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16.0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51798" y="1996780"/>
            <a:ext cx="836797" cy="836797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16.0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45" y="1797531"/>
            <a:ext cx="560757" cy="560757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16.0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137" y="4208575"/>
            <a:ext cx="614549" cy="614549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16.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217" y="1124399"/>
            <a:ext cx="872381" cy="872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16.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598" y="2719795"/>
            <a:ext cx="1418411" cy="1418412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16.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057031" y="3567349"/>
            <a:ext cx="827981" cy="827981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16.0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2852" y="4459357"/>
            <a:ext cx="882160" cy="882160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16.0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566" y="4994850"/>
            <a:ext cx="501645" cy="501645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16.0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402441" y="2879246"/>
            <a:ext cx="558949" cy="558949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6" descr="16.0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162" y="1883156"/>
            <a:ext cx="567491" cy="567491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16.0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5233" y="2719794"/>
            <a:ext cx="1445547" cy="1445547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4" name="Picture 50" descr="16.0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0113" y="1377231"/>
            <a:ext cx="468787" cy="468787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6" name="Picture 52" descr="16.0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5835" y="960492"/>
            <a:ext cx="796045" cy="796045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8" name="Picture 54" descr="16.0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235233" y="5580563"/>
            <a:ext cx="553098" cy="553098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0" name="Picture 56" descr="16.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1880" y="4196388"/>
            <a:ext cx="755916" cy="755916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2" name="Picture 58" descr="16.0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4851" y="1969559"/>
            <a:ext cx="580940" cy="580940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4" name="Picture 60" descr="16.0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3503" y="4892040"/>
            <a:ext cx="695006" cy="695006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6" name="Picture 62" descr="16.0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9655" y="850078"/>
            <a:ext cx="664045" cy="664045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8" name="Picture 64" descr="16.0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928" y="1568211"/>
            <a:ext cx="767214" cy="767214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0" name="Picture 66" descr="16.0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0279" y="352449"/>
            <a:ext cx="1079117" cy="1079117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2" name="Picture 68" descr="16.0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5924" y="4060715"/>
            <a:ext cx="815476" cy="815476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4" name="Picture 70" descr="16.0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963409" y="4684220"/>
            <a:ext cx="624826" cy="624826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6" name="Picture 72" descr="16.0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5317" y="5059482"/>
            <a:ext cx="830778" cy="830778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8" name="Picture 74" descr="16.0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1583" y="1810625"/>
            <a:ext cx="566696" cy="566696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1825" y="2196574"/>
            <a:ext cx="1148126" cy="52322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ru-RU" sz="2800" dirty="0" smtClean="0">
                <a:effectLst>
                  <a:outerShdw blurRad="647700" dist="228600" dir="5400000" algn="t" rotWithShape="0">
                    <a:prstClr val="black"/>
                  </a:outerShdw>
                </a:effectLst>
              </a:rPr>
              <a:t>ГУО</a:t>
            </a:r>
            <a:endParaRPr lang="ru-RU" sz="2800" dirty="0">
              <a:effectLst>
                <a:outerShdw blurRad="647700" dist="228600" dir="5400000" algn="t" rotWithShape="0">
                  <a:prstClr val="black"/>
                </a:outerShdw>
              </a:effectLst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230866" y="1950353"/>
            <a:ext cx="1690238" cy="769441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ru-RU" sz="2800" dirty="0" smtClean="0">
                <a:effectLst>
                  <a:outerShdw blurRad="647700" dist="228600" dir="5400000" algn="t" rotWithShape="0">
                    <a:prstClr val="black"/>
                  </a:outerShdw>
                </a:effectLst>
              </a:rPr>
              <a:t>Школа</a:t>
            </a:r>
          </a:p>
          <a:p>
            <a:pPr algn="ctr"/>
            <a:r>
              <a:rPr lang="ru-RU" sz="1600" dirty="0" smtClean="0">
                <a:effectLst>
                  <a:outerShdw blurRad="647700" dist="2286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Директор</a:t>
            </a:r>
            <a:endParaRPr lang="ru-RU" sz="1600" dirty="0">
              <a:effectLst>
                <a:outerShdw blurRad="647700" dist="228600" dir="5400000" algn="t" rotWithShape="0">
                  <a:prstClr val="black"/>
                </a:outerShdw>
              </a:effectLst>
              <a:latin typeface="Bahnschrift Light" panose="020B0502040204020203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030620" y="1888797"/>
            <a:ext cx="1690238" cy="830997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ru-RU" sz="1600" dirty="0">
                <a:effectLst>
                  <a:outerShdw blurRad="647700" dist="2286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Заместители </a:t>
            </a:r>
            <a:r>
              <a:rPr lang="ru-RU" sz="1600" dirty="0" smtClean="0">
                <a:effectLst>
                  <a:outerShdw blurRad="647700" dist="2286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директора</a:t>
            </a:r>
            <a:br>
              <a:rPr lang="ru-RU" sz="1600" dirty="0" smtClean="0">
                <a:effectLst>
                  <a:outerShdw blurRad="647700" dist="2286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</a:br>
            <a:r>
              <a:rPr lang="ru-RU" sz="1600" dirty="0" smtClean="0">
                <a:effectLst>
                  <a:outerShdw blurRad="647700" dist="2286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по </a:t>
            </a:r>
            <a:r>
              <a:rPr lang="ru-RU" sz="1600" dirty="0">
                <a:effectLst>
                  <a:outerShdw blurRad="647700" dist="2286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УВР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238857" y="2196574"/>
            <a:ext cx="1690238" cy="52322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ru-RU" sz="2800" dirty="0" smtClean="0">
                <a:effectLst>
                  <a:outerShdw blurRad="647700" dist="228600" dir="5400000" algn="t" rotWithShape="0">
                    <a:prstClr val="black"/>
                  </a:outerShdw>
                </a:effectLst>
              </a:rPr>
              <a:t>Учителя</a:t>
            </a:r>
            <a:endParaRPr lang="ru-RU" sz="1600" dirty="0">
              <a:effectLst>
                <a:outerShdw blurRad="647700" dist="228600" dir="5400000" algn="t" rotWithShape="0">
                  <a:prstClr val="black"/>
                </a:outerShdw>
              </a:effectLst>
              <a:latin typeface="Bahnschrift Light" panose="020B0502040204020203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8129933" y="2196574"/>
            <a:ext cx="1690238" cy="52322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ru-RU" sz="2800" dirty="0" smtClean="0">
                <a:effectLst>
                  <a:outerShdw blurRad="647700" dist="228600" dir="5400000" algn="t" rotWithShape="0">
                    <a:prstClr val="black"/>
                  </a:outerShdw>
                </a:effectLst>
              </a:rPr>
              <a:t>Ученики</a:t>
            </a:r>
            <a:endParaRPr lang="ru-RU" sz="1600" dirty="0">
              <a:effectLst>
                <a:outerShdw blurRad="647700" dist="228600" dir="5400000" algn="t" rotWithShape="0">
                  <a:prstClr val="black"/>
                </a:outerShdw>
              </a:effectLst>
              <a:latin typeface="Bahnschrift Light" panose="020B0502040204020203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0058854" y="2196574"/>
            <a:ext cx="1798304" cy="52322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ru-RU" sz="2800" dirty="0" smtClean="0">
                <a:effectLst>
                  <a:outerShdw blurRad="647700" dist="228600" dir="5400000" algn="t" rotWithShape="0">
                    <a:prstClr val="black"/>
                  </a:outerShdw>
                </a:effectLst>
              </a:rPr>
              <a:t>Родители</a:t>
            </a:r>
            <a:endParaRPr lang="ru-RU" sz="1600" dirty="0">
              <a:effectLst>
                <a:outerShdw blurRad="647700" dist="228600" dir="5400000" algn="t" rotWithShape="0">
                  <a:prstClr val="black"/>
                </a:outerShdw>
              </a:effectLst>
              <a:latin typeface="Bahnschrift Light" panose="020B0502040204020203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 rot="21282319">
            <a:off x="1267692" y="4283655"/>
            <a:ext cx="1492501" cy="2115726"/>
          </a:xfrm>
          <a:prstGeom prst="rect">
            <a:avLst/>
          </a:prstGeom>
          <a:effectLst>
            <a:outerShdw blurRad="368300" dist="38100" dir="5400000" algn="t" rotWithShape="0">
              <a:schemeClr val="tx1"/>
            </a:outerShdw>
          </a:effectLst>
        </p:spPr>
      </p:pic>
      <p:sp>
        <p:nvSpPr>
          <p:cNvPr id="68" name="Скругленный прямоугольник 67"/>
          <p:cNvSpPr/>
          <p:nvPr/>
        </p:nvSpPr>
        <p:spPr>
          <a:xfrm>
            <a:off x="8531825" y="5057670"/>
            <a:ext cx="826951" cy="371525"/>
          </a:xfrm>
          <a:prstGeom prst="roundRect">
            <a:avLst/>
          </a:prstGeom>
          <a:gradFill flip="none" rotWithShape="1">
            <a:gsLst>
              <a:gs pos="0">
                <a:schemeClr val="tx2">
                  <a:alpha val="73000"/>
                  <a:lumMod val="71000"/>
                  <a:lumOff val="29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368300" dist="38100" dir="5400000" algn="t" rotWithShape="0">
              <a:schemeClr val="tx2">
                <a:alpha val="4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dirty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Чат </a:t>
            </a:r>
            <a:r>
              <a:rPr lang="ru-RU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11В</a:t>
            </a:r>
            <a:endParaRPr lang="ru-RU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3055661" y="4460635"/>
            <a:ext cx="2147795" cy="598847"/>
          </a:xfrm>
          <a:prstGeom prst="round2DiagRect">
            <a:avLst>
              <a:gd name="adj1" fmla="val 39764"/>
              <a:gd name="adj2" fmla="val 17847"/>
            </a:avLst>
          </a:prstGeom>
          <a:gradFill flip="none" rotWithShape="1">
            <a:gsLst>
              <a:gs pos="0">
                <a:schemeClr val="tx2">
                  <a:alpha val="50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46100" dist="38100" dir="5400000" algn="t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500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Добрый день!</a:t>
            </a:r>
          </a:p>
          <a:p>
            <a:r>
              <a:rPr lang="ru-RU" sz="1500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Обеспечьте участие</a:t>
            </a:r>
            <a:endParaRPr lang="ru-RU" sz="1500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55661" y="5090020"/>
            <a:ext cx="2147795" cy="309697"/>
          </a:xfrm>
          <a:prstGeom prst="roundRect">
            <a:avLst>
              <a:gd name="adj" fmla="val 33890"/>
            </a:avLst>
          </a:prstGeom>
          <a:gradFill flip="none" rotWithShape="1">
            <a:gsLst>
              <a:gs pos="0">
                <a:schemeClr val="tx2">
                  <a:alpha val="50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46100" dist="38100" dir="5400000" algn="t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lang="en-US" sz="1500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  <a:latin typeface="Bahnschrift Light" panose="020B0502040204020203" pitchFamily="34" charset="0"/>
              </a:rPr>
              <a:t>prikaz.pdf</a:t>
            </a:r>
            <a:endParaRPr lang="ru-RU" sz="1500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  <a:latin typeface="Bahnschrift Light" panose="020B0502040204020203" pitchFamily="34" charset="0"/>
            </a:endParaRPr>
          </a:p>
        </p:txBody>
      </p:sp>
      <p:pic>
        <p:nvPicPr>
          <p:cNvPr id="1100" name="Picture 76" descr="16.0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5066">
            <a:off x="3038471" y="5019274"/>
            <a:ext cx="421645" cy="421645"/>
          </a:xfrm>
          <a:prstGeom prst="rect">
            <a:avLst/>
          </a:prstGeom>
          <a:noFill/>
          <a:effectLst>
            <a:outerShdw blurRad="558800" dist="38100" dir="5400000" algn="t" rotWithShape="0">
              <a:prstClr val="black">
                <a:alpha val="7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Прямоугольник с двумя скругленными противолежащими углами 56"/>
          <p:cNvSpPr/>
          <p:nvPr/>
        </p:nvSpPr>
        <p:spPr>
          <a:xfrm>
            <a:off x="5310706" y="4459357"/>
            <a:ext cx="1282545" cy="1034663"/>
          </a:xfrm>
          <a:prstGeom prst="round2DiagRect">
            <a:avLst>
              <a:gd name="adj1" fmla="val 17398"/>
              <a:gd name="adj2" fmla="val 9326"/>
            </a:avLst>
          </a:prstGeom>
          <a:gradFill flip="none" rotWithShape="1">
            <a:gsLst>
              <a:gs pos="0">
                <a:schemeClr val="tx2">
                  <a:alpha val="50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46100" dist="38100" dir="5400000" algn="t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ru-RU" sz="1200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Школе нужно поучаствовать</a:t>
            </a:r>
            <a:br>
              <a:rPr lang="ru-RU" sz="1200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</a:br>
            <a:r>
              <a:rPr lang="ru-RU" sz="1200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в региональной акции. Вот подробности</a:t>
            </a:r>
            <a:endParaRPr lang="ru-RU" sz="1200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</a:endParaRPr>
          </a:p>
        </p:txBody>
      </p:sp>
      <p:sp>
        <p:nvSpPr>
          <p:cNvPr id="58" name="Прямоугольник с двумя скругленными противолежащими углами 57"/>
          <p:cNvSpPr/>
          <p:nvPr/>
        </p:nvSpPr>
        <p:spPr>
          <a:xfrm>
            <a:off x="7243119" y="4961303"/>
            <a:ext cx="1845539" cy="1034663"/>
          </a:xfrm>
          <a:prstGeom prst="round2DiagRect">
            <a:avLst>
              <a:gd name="adj1" fmla="val 17398"/>
              <a:gd name="adj2" fmla="val 9326"/>
            </a:avLst>
          </a:prstGeom>
          <a:gradFill flip="none" rotWithShape="1">
            <a:gsLst>
              <a:gs pos="0">
                <a:schemeClr val="tx2">
                  <a:alpha val="50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46100" dist="38100" dir="5400000" algn="t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ru-RU" sz="1200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Ребята, завтра приносим в школу перчатки и грабли. Участвуем</a:t>
            </a:r>
            <a:br>
              <a:rPr lang="ru-RU" sz="1200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</a:br>
            <a:r>
              <a:rPr lang="ru-RU" sz="1200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в городском субботнике</a:t>
            </a:r>
            <a:endParaRPr lang="ru-RU" sz="1200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</a:endParaRPr>
          </a:p>
        </p:txBody>
      </p:sp>
      <p:sp>
        <p:nvSpPr>
          <p:cNvPr id="59" name="Прямоугольник с двумя скругленными противолежащими углами 58"/>
          <p:cNvSpPr/>
          <p:nvPr/>
        </p:nvSpPr>
        <p:spPr>
          <a:xfrm>
            <a:off x="9598472" y="4466776"/>
            <a:ext cx="1098732" cy="303146"/>
          </a:xfrm>
          <a:prstGeom prst="round2DiagRect">
            <a:avLst>
              <a:gd name="adj1" fmla="val 17398"/>
              <a:gd name="adj2" fmla="val 9326"/>
            </a:avLst>
          </a:prstGeom>
          <a:gradFill flip="none" rotWithShape="1">
            <a:gsLst>
              <a:gs pos="0">
                <a:schemeClr val="tx2">
                  <a:alpha val="50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46100" dist="38100" dir="5400000" algn="t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ru-RU" sz="1200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нужны грабли</a:t>
            </a:r>
            <a:endParaRPr lang="ru-RU" sz="1200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278719" y="4466776"/>
            <a:ext cx="790862" cy="371525"/>
          </a:xfrm>
          <a:prstGeom prst="roundRect">
            <a:avLst/>
          </a:prstGeom>
          <a:gradFill flip="none" rotWithShape="1">
            <a:gsLst>
              <a:gs pos="0">
                <a:schemeClr val="tx2">
                  <a:alpha val="73000"/>
                  <a:lumMod val="71000"/>
                  <a:lumOff val="29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368300" dist="38100" dir="5400000" algn="t" rotWithShape="0">
              <a:schemeClr val="tx2">
                <a:alpha val="4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dirty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Чат 5А</a:t>
            </a:r>
          </a:p>
        </p:txBody>
      </p:sp>
      <p:sp>
        <p:nvSpPr>
          <p:cNvPr id="61" name="Скругленный прямоугольник 60"/>
          <p:cNvSpPr/>
          <p:nvPr/>
        </p:nvSpPr>
        <p:spPr>
          <a:xfrm>
            <a:off x="8116366" y="4466776"/>
            <a:ext cx="790862" cy="371525"/>
          </a:xfrm>
          <a:prstGeom prst="roundRect">
            <a:avLst/>
          </a:prstGeom>
          <a:gradFill flip="none" rotWithShape="1">
            <a:gsLst>
              <a:gs pos="0">
                <a:schemeClr val="tx2">
                  <a:alpha val="73000"/>
                  <a:lumMod val="71000"/>
                  <a:lumOff val="29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368300" dist="38100" dir="5400000" algn="t" rotWithShape="0">
              <a:schemeClr val="tx2">
                <a:alpha val="4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dirty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Чат </a:t>
            </a:r>
            <a:r>
              <a:rPr lang="ru-RU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5Б</a:t>
            </a:r>
            <a:endParaRPr lang="ru-RU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</a:endParaRPr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9758559" y="3810263"/>
            <a:ext cx="1252341" cy="297860"/>
          </a:xfrm>
          <a:prstGeom prst="roundRect">
            <a:avLst/>
          </a:prstGeom>
          <a:gradFill flip="none" rotWithShape="1">
            <a:gsLst>
              <a:gs pos="0">
                <a:schemeClr val="tx2">
                  <a:alpha val="73000"/>
                  <a:lumMod val="71000"/>
                  <a:lumOff val="29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368300" dist="38100" dir="5400000" algn="t" rotWithShape="0">
              <a:schemeClr val="tx2">
                <a:alpha val="4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1600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Родители 7Г</a:t>
            </a:r>
            <a:endParaRPr lang="ru-RU" sz="1600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</a:endParaRPr>
          </a:p>
        </p:txBody>
      </p:sp>
      <p:sp>
        <p:nvSpPr>
          <p:cNvPr id="71" name="Скругленный прямоугольник 70"/>
          <p:cNvSpPr/>
          <p:nvPr/>
        </p:nvSpPr>
        <p:spPr>
          <a:xfrm>
            <a:off x="10040002" y="4069546"/>
            <a:ext cx="1370111" cy="297860"/>
          </a:xfrm>
          <a:prstGeom prst="roundRect">
            <a:avLst/>
          </a:prstGeom>
          <a:gradFill flip="none" rotWithShape="1">
            <a:gsLst>
              <a:gs pos="0">
                <a:schemeClr val="tx2">
                  <a:alpha val="73000"/>
                  <a:lumMod val="71000"/>
                  <a:lumOff val="29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368300" dist="38100" dir="5400000" algn="t" rotWithShape="0">
              <a:schemeClr val="tx2">
                <a:alpha val="4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1600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Родители 5В</a:t>
            </a:r>
            <a:endParaRPr lang="ru-RU" sz="1600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</a:endParaRPr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8936292" y="3939417"/>
            <a:ext cx="1370111" cy="297860"/>
          </a:xfrm>
          <a:prstGeom prst="roundRect">
            <a:avLst/>
          </a:prstGeom>
          <a:gradFill flip="none" rotWithShape="1">
            <a:gsLst>
              <a:gs pos="0">
                <a:schemeClr val="tx2">
                  <a:alpha val="73000"/>
                  <a:lumMod val="71000"/>
                  <a:lumOff val="29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368300" dist="38100" dir="5400000" algn="t" rotWithShape="0">
              <a:schemeClr val="tx2">
                <a:alpha val="4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1600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Родители 10А</a:t>
            </a:r>
            <a:endParaRPr lang="ru-RU" sz="1600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</a:endParaRPr>
          </a:p>
        </p:txBody>
      </p:sp>
      <p:sp>
        <p:nvSpPr>
          <p:cNvPr id="73" name="Прямоугольник с двумя скругленными противолежащими углами 72"/>
          <p:cNvSpPr/>
          <p:nvPr/>
        </p:nvSpPr>
        <p:spPr>
          <a:xfrm>
            <a:off x="9978240" y="4840428"/>
            <a:ext cx="910415" cy="303146"/>
          </a:xfrm>
          <a:prstGeom prst="round2DiagRect">
            <a:avLst>
              <a:gd name="adj1" fmla="val 17398"/>
              <a:gd name="adj2" fmla="val 9326"/>
            </a:avLst>
          </a:prstGeom>
          <a:gradFill flip="none" rotWithShape="1">
            <a:gsLst>
              <a:gs pos="0">
                <a:schemeClr val="tx2">
                  <a:alpha val="50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46100" dist="38100" dir="5400000" algn="t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ru-RU" sz="1200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а перчатки?</a:t>
            </a:r>
            <a:endParaRPr lang="ru-RU" sz="1200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</a:endParaRPr>
          </a:p>
        </p:txBody>
      </p:sp>
      <p:sp>
        <p:nvSpPr>
          <p:cNvPr id="74" name="Прямоугольник с двумя скругленными противолежащими углами 73"/>
          <p:cNvSpPr/>
          <p:nvPr/>
        </p:nvSpPr>
        <p:spPr>
          <a:xfrm>
            <a:off x="9461118" y="5221636"/>
            <a:ext cx="1348850" cy="393975"/>
          </a:xfrm>
          <a:prstGeom prst="round2DiagRect">
            <a:avLst>
              <a:gd name="adj1" fmla="val 17398"/>
              <a:gd name="adj2" fmla="val 9326"/>
            </a:avLst>
          </a:prstGeom>
          <a:gradFill flip="none" rotWithShape="1">
            <a:gsLst>
              <a:gs pos="0">
                <a:schemeClr val="tx2">
                  <a:alpha val="50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46100" dist="38100" dir="5400000" algn="t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ru-RU" sz="1200" dirty="0" smtClean="0">
                <a:effectLst>
                  <a:outerShdw blurRad="520700" dist="101600" dir="5400000" algn="t" rotWithShape="0">
                    <a:prstClr val="black">
                      <a:alpha val="79000"/>
                    </a:prstClr>
                  </a:outerShdw>
                </a:effectLst>
              </a:rPr>
              <a:t>не знаю, мне мой ничего не сказал</a:t>
            </a:r>
            <a:endParaRPr lang="ru-RU" sz="1200" dirty="0">
              <a:effectLst>
                <a:outerShdw blurRad="520700" dist="101600" dir="5400000" algn="t" rotWithShape="0">
                  <a:prstClr val="black">
                    <a:alpha val="79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218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55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9" dur="2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340" fill="hold"/>
                                        <p:tgtEl>
                                          <p:spTgt spid="102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4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0.04792 L 2.29167E-6 -0.08379 " pathEditMode="relative" rAng="0" ptsTypes="AA">
                                      <p:cBhvr>
                                        <p:cTn id="16" dur="3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59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decel="100000" fill="hold" grpId="2" nodeType="withEffect">
                                  <p:stCondLst>
                                    <p:cond delay="350"/>
                                  </p:stCondLst>
                                  <p:childTnLst>
                                    <p:animMotion origin="layout" path="M 2.29167E-6 -0.08379 L 2.29167E-6 -3.33333E-6 " pathEditMode="relative" rAng="0" ptsTypes="AA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9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6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10" fill="hold"/>
                                        <p:tgtEl>
                                          <p:spTgt spid="5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decel="100000" fill="hold" nodeType="withEffect">
                                  <p:stCondLst>
                                    <p:cond delay="660"/>
                                  </p:stCondLst>
                                  <p:childTnLst>
                                    <p:animScale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400000">
                                      <p:cBhvr>
                                        <p:cTn id="27" dur="1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decel="100000" fill="hold" nodeType="withEffect">
                                  <p:stCondLst>
                                    <p:cond delay="660"/>
                                  </p:stCondLst>
                                  <p:childTnLst>
                                    <p:animRot by="-2400000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5" presetClass="path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66667E-6 4.44444E-6 L -0.01458 4.44444E-6 " pathEditMode="relative" rAng="0" ptsTypes="AA">
                                      <p:cBhvr>
                                        <p:cTn id="34" dur="75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2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decel="10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39" dur="2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decel="10000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41" dur="340" fill="hold"/>
                                        <p:tgtEl>
                                          <p:spTgt spid="102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4" presetClass="path" presetSubtype="0" decel="10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2.29167E-6 0.04792 L 2.29167E-6 -0.08379 " pathEditMode="relative" rAng="0" ptsTypes="AA">
                                      <p:cBhvr>
                                        <p:cTn id="46" dur="3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597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decel="100000" fill="hold" grpId="2" nodeType="withEffect">
                                  <p:stCondLst>
                                    <p:cond delay="1650"/>
                                  </p:stCondLst>
                                  <p:childTnLst>
                                    <p:animMotion origin="layout" path="M 2.29167E-6 -0.08379 L 2.29167E-6 -3.33333E-6 " pathEditMode="relative" rAng="0" ptsTypes="AA">
                                      <p:cBhvr>
                                        <p:cTn id="48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4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5" presetClass="path" presetSubtype="0" decel="10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1.66667E-6 4.44444E-6 L -0.01458 4.44444E-6 " pathEditMode="relative" rAng="0" ptsTypes="AA">
                                      <p:cBhvr>
                                        <p:cTn id="54" dur="750" spd="-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" y="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2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mph" presetSubtype="0" decel="10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59" dur="2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6" presetClass="emph" presetSubtype="0" decel="10000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61" dur="340" fill="hold"/>
                                        <p:tgtEl>
                                          <p:spTgt spid="103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2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mph" presetSubtype="0" decel="10000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66" dur="200" fill="hold"/>
                                        <p:tgtEl>
                                          <p:spTgt spid="1038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decel="10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68" dur="340" fill="hold"/>
                                        <p:tgtEl>
                                          <p:spTgt spid="103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18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2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mph" presetSubtype="0" decel="100000" fill="hold" nodeType="withEffect">
                                  <p:stCondLst>
                                    <p:cond delay="1850"/>
                                  </p:stCondLst>
                                  <p:childTnLst>
                                    <p:animScale>
                                      <p:cBhvr>
                                        <p:cTn id="73" dur="200" fill="hold"/>
                                        <p:tgtEl>
                                          <p:spTgt spid="103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6" presetClass="emph" presetSubtype="0" decel="100000" fill="hold" nodeType="withEffect">
                                  <p:stCondLst>
                                    <p:cond delay="2050"/>
                                  </p:stCondLst>
                                  <p:childTnLst>
                                    <p:animScale>
                                      <p:cBhvr>
                                        <p:cTn id="75" dur="340" fill="hold"/>
                                        <p:tgtEl>
                                          <p:spTgt spid="103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2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6" presetClass="emph" presetSubtype="0" decel="10000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80" dur="200" fill="hold"/>
                                        <p:tgtEl>
                                          <p:spTgt spid="103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decel="10000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Scale>
                                      <p:cBhvr>
                                        <p:cTn id="82" dur="340" fill="hold"/>
                                        <p:tgtEl>
                                          <p:spTgt spid="103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64" presetClass="path" presetSubtype="0" decel="10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2.29167E-6 0.04792 L 2.29167E-6 -0.08379 " pathEditMode="relative" rAng="0" ptsTypes="AA">
                                      <p:cBhvr>
                                        <p:cTn id="87" dur="3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597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decel="100000" fill="hold" grpId="2" nodeType="withEffect">
                                  <p:stCondLst>
                                    <p:cond delay="1650"/>
                                  </p:stCondLst>
                                  <p:childTnLst>
                                    <p:animMotion origin="layout" path="M 2.29167E-6 -0.08379 L 2.29167E-6 -3.33333E-6 " pathEditMode="relative" rAng="0" ptsTypes="AA">
                                      <p:cBhvr>
                                        <p:cTn id="89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9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177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6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4" presetClass="path" presetSubtype="0" decel="100000" fill="hold" grpId="1" nodeType="withEffect">
                                  <p:stCondLst>
                                    <p:cond delay="1770"/>
                                  </p:stCondLst>
                                  <p:childTnLst>
                                    <p:animMotion origin="layout" path="M 3.95833E-6 -3.7037E-7 L 3.95833E-6 0.05833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17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19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6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64" presetClass="path" presetSubtype="0" decel="100000" fill="hold" grpId="1" nodeType="withEffect">
                                  <p:stCondLst>
                                    <p:cond delay="1950"/>
                                  </p:stCondLst>
                                  <p:childTnLst>
                                    <p:animMotion origin="layout" path="M 3.95833E-6 -3.7037E-7 L 3.95833E-6 0.05833 " pathEditMode="relative" rAng="0" ptsTypes="AA">
                                      <p:cBhvr>
                                        <p:cTn id="99" dur="1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17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21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"/>
                                        <p:tgtEl>
                                          <p:spTgt spid="1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0" fill="hold"/>
                                        <p:tgtEl>
                                          <p:spTgt spid="1100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6" presetClass="emph" presetSubtype="0" decel="100000" fill="hold" nodeType="withEffect">
                                  <p:stCondLst>
                                    <p:cond delay="2150"/>
                                  </p:stCondLst>
                                  <p:childTnLst>
                                    <p:animScale>
                                      <p:cBhvr>
                                        <p:cTn id="106" dur="500" fill="hold"/>
                                        <p:tgtEl>
                                          <p:spTgt spid="1100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400000">
                                      <p:cBhvr>
                                        <p:cTn id="108" dur="10" fill="hold"/>
                                        <p:tgtEl>
                                          <p:spTgt spid="1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decel="100000" fill="hold" nodeType="withEffect">
                                  <p:stCondLst>
                                    <p:cond delay="2150"/>
                                  </p:stCondLst>
                                  <p:childTnLst>
                                    <p:animRot by="-2400000">
                                      <p:cBhvr>
                                        <p:cTn id="110" dur="500" fill="hold"/>
                                        <p:tgtEl>
                                          <p:spTgt spid="1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35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5" presetClass="path" presetSubtype="0" decel="10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1.66667E-6 4.44444E-6 L -0.01458 4.44444E-6 " pathEditMode="relative" rAng="0" ptsTypes="AA">
                                      <p:cBhvr>
                                        <p:cTn id="116" dur="75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" y="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2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6" presetClass="emph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21" dur="200" fill="hold"/>
                                        <p:tgtEl>
                                          <p:spTgt spid="1040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6" presetClass="emph" presetSubtype="0" decel="10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123" dur="340" fill="hold"/>
                                        <p:tgtEl>
                                          <p:spTgt spid="104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211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6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64" presetClass="path" presetSubtype="0" decel="100000" fill="hold" grpId="1" nodeType="withEffect">
                                  <p:stCondLst>
                                    <p:cond delay="2110"/>
                                  </p:stCondLst>
                                  <p:childTnLst>
                                    <p:animMotion origin="layout" path="M 3.95833E-6 -3.7037E-7 L 3.95833E-6 0.05833 " pathEditMode="relative" rAng="0" ptsTypes="AA">
                                      <p:cBhvr>
                                        <p:cTn id="128" dur="1000" spd="-10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17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123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2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6" presetClass="emph" presetSubtype="0" decel="100000" fill="hold" nodeType="withEffect">
                                  <p:stCondLst>
                                    <p:cond delay="1230"/>
                                  </p:stCondLst>
                                  <p:childTnLst>
                                    <p:animScale>
                                      <p:cBhvr>
                                        <p:cTn id="133" dur="200" fill="hold"/>
                                        <p:tgtEl>
                                          <p:spTgt spid="104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6" presetClass="emph" presetSubtype="0" decel="100000" fill="hold" nodeType="withEffect">
                                  <p:stCondLst>
                                    <p:cond delay="1430"/>
                                  </p:stCondLst>
                                  <p:childTnLst>
                                    <p:animScale>
                                      <p:cBhvr>
                                        <p:cTn id="135" dur="340" fill="hold"/>
                                        <p:tgtEl>
                                          <p:spTgt spid="104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32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6" presetClass="emph" presetSubtype="0" decel="10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140" dur="200" fill="hold"/>
                                        <p:tgtEl>
                                          <p:spTgt spid="104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6" presetClass="emph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42" dur="340" fill="hold"/>
                                        <p:tgtEl>
                                          <p:spTgt spid="104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32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6" presetClass="emph" presetSubtype="0" decel="10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147" dur="200" fill="hold"/>
                                        <p:tgtEl>
                                          <p:spTgt spid="1048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6" presetClass="emph" presetSubtype="0" decel="10000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149" dur="340" fill="hold"/>
                                        <p:tgtEl>
                                          <p:spTgt spid="104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nodeType="withEffect">
                                  <p:stCondLst>
                                    <p:cond delay="153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2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6" presetClass="emph" presetSubtype="0" decel="100000" fill="hold" nodeType="withEffect">
                                  <p:stCondLst>
                                    <p:cond delay="1530"/>
                                  </p:stCondLst>
                                  <p:childTnLst>
                                    <p:animScale>
                                      <p:cBhvr>
                                        <p:cTn id="154" dur="200" fill="hold"/>
                                        <p:tgtEl>
                                          <p:spTgt spid="104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6" presetClass="emph" presetSubtype="0" decel="100000" fill="hold" nodeType="withEffect">
                                  <p:stCondLst>
                                    <p:cond delay="1730"/>
                                  </p:stCondLst>
                                  <p:childTnLst>
                                    <p:animScale>
                                      <p:cBhvr>
                                        <p:cTn id="156" dur="340" fill="hold"/>
                                        <p:tgtEl>
                                          <p:spTgt spid="104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2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6" presetClass="emph" presetSubtype="0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Scale>
                                      <p:cBhvr>
                                        <p:cTn id="161" dur="200" fill="hold"/>
                                        <p:tgtEl>
                                          <p:spTgt spid="1050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6" presetClass="emph" presetSubtype="0" decel="100000" fill="hold" nodeType="withEffect">
                                  <p:stCondLst>
                                    <p:cond delay="1950"/>
                                  </p:stCondLst>
                                  <p:childTnLst>
                                    <p:animScale>
                                      <p:cBhvr>
                                        <p:cTn id="163" dur="340" fill="hold"/>
                                        <p:tgtEl>
                                          <p:spTgt spid="105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64" presetClass="path" presetSubtype="0" decel="10000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2.29167E-6 0.04792 L 2.29167E-6 -0.08379 " pathEditMode="relative" rAng="0" ptsTypes="AA">
                                      <p:cBhvr>
                                        <p:cTn id="168" dur="3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597"/>
                                    </p:animMotion>
                                  </p:childTnLst>
                                </p:cTn>
                              </p:par>
                              <p:par>
                                <p:cTn id="169" presetID="42" presetClass="path" presetSubtype="0" decel="100000" fill="hold" grpId="2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2.29167E-6 -0.08379 L 2.29167E-6 -3.33333E-6 " pathEditMode="relative" rAng="0" ptsTypes="AA">
                                      <p:cBhvr>
                                        <p:cTn id="170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8460"/>
                            </p:stCondLst>
                            <p:childTnLst>
                              <p:par>
                                <p:cTn id="172" presetID="10" presetClass="entr" presetSubtype="0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5" presetClass="path" presetSubtype="0" decel="10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1.66667E-6 4.44444E-6 L -0.01458 4.44444E-6 " pathEditMode="relative" rAng="0" ptsTypes="AA">
                                      <p:cBhvr>
                                        <p:cTn id="176" dur="750" spd="-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" y="0"/>
                                    </p:animMotion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6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64" presetClass="path" presetSubtype="0" decel="100000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3.95833E-6 -3.7037E-7 L 3.95833E-6 0.05833 " pathEditMode="relative" rAng="0" ptsTypes="AA">
                                      <p:cBhvr>
                                        <p:cTn id="181" dur="1000" spd="-10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17"/>
                                    </p:animMotion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6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6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6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6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6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6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6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grpId="0" nodeType="withEffect">
                                  <p:stCondLst>
                                    <p:cond delay="185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6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grpId="0" nodeType="withEffect">
                                  <p:stCondLst>
                                    <p:cond delay="194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6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32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6" presetClass="emph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13" dur="200" fill="hold"/>
                                        <p:tgtEl>
                                          <p:spTgt spid="105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6" presetClass="emph" presetSubtype="0" decel="10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215" dur="340" fill="hold"/>
                                        <p:tgtEl>
                                          <p:spTgt spid="105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64" presetClass="path" presetSubtype="0" decel="10000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2.29167E-6 0.04792 L 2.29167E-6 -0.08379 " pathEditMode="relative" rAng="0" ptsTypes="AA">
                                      <p:cBhvr>
                                        <p:cTn id="220" dur="3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597"/>
                                    </p:animMotion>
                                  </p:childTnLst>
                                </p:cTn>
                              </p:par>
                              <p:par>
                                <p:cTn id="221" presetID="42" presetClass="path" presetSubtype="0" decel="100000" fill="hold" grpId="2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2.29167E-6 -0.08379 L 2.29167E-6 -3.33333E-6 " pathEditMode="relative" rAng="0" ptsTypes="AA">
                                      <p:cBhvr>
                                        <p:cTn id="222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90"/>
                                    </p:animMotion>
                                  </p:childTnLst>
                                </p:cTn>
                              </p:par>
                              <p:par>
                                <p:cTn id="223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320"/>
                                        <p:tgtEl>
                                          <p:spTgt spid="1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6" presetClass="emph" presetSubtype="0" decel="10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227" dur="200" fill="hold"/>
                                        <p:tgtEl>
                                          <p:spTgt spid="1058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6" presetClass="emph" presetSubtype="0" decel="10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229" dur="340" fill="hold"/>
                                        <p:tgtEl>
                                          <p:spTgt spid="105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30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32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6" presetClass="emph" presetSubtype="0" decel="10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234" dur="200" fill="hold"/>
                                        <p:tgtEl>
                                          <p:spTgt spid="105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6" presetClass="emph" presetSubtype="0" decel="10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236" dur="340" fill="hold"/>
                                        <p:tgtEl>
                                          <p:spTgt spid="105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320"/>
                                        <p:tgtEl>
                                          <p:spTgt spid="1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6" presetClass="emph" presetSubtype="0" decel="10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241" dur="200" fill="hold"/>
                                        <p:tgtEl>
                                          <p:spTgt spid="106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42" presetID="6" presetClass="emph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43" dur="340" fill="hold"/>
                                        <p:tgtEl>
                                          <p:spTgt spid="106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44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32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6" presetClass="emph" presetSubtype="0" decel="10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248" dur="200" fill="hold"/>
                                        <p:tgtEl>
                                          <p:spTgt spid="105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49" presetID="6" presetClass="emph" presetSubtype="0" decel="10000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250" dur="340" fill="hold"/>
                                        <p:tgtEl>
                                          <p:spTgt spid="105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3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6" presetClass="emph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55" dur="200" fill="hold"/>
                                        <p:tgtEl>
                                          <p:spTgt spid="25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56" presetID="6" presetClass="emph" presetSubtype="0" decel="10000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257" dur="340" fill="hold"/>
                                        <p:tgtEl>
                                          <p:spTgt spid="2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320"/>
                                        <p:tgtEl>
                                          <p:spTgt spid="1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6" presetClass="emph" presetSubtype="0" decel="100000" fill="hold" nodeType="withEffect">
                                  <p:stCondLst>
                                    <p:cond delay="1650"/>
                                  </p:stCondLst>
                                  <p:childTnLst>
                                    <p:animScale>
                                      <p:cBhvr>
                                        <p:cTn id="262" dur="200" fill="hold"/>
                                        <p:tgtEl>
                                          <p:spTgt spid="106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63" presetID="6" presetClass="emph" presetSubtype="0" decel="100000" fill="hold" nodeType="withEffect">
                                  <p:stCondLst>
                                    <p:cond delay="1850"/>
                                  </p:stCondLst>
                                  <p:childTnLst>
                                    <p:animScale>
                                      <p:cBhvr>
                                        <p:cTn id="264" dur="340" fill="hold"/>
                                        <p:tgtEl>
                                          <p:spTgt spid="106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65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32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6" presetClass="emph" presetSubtype="0" decel="10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269" dur="200" fill="hold"/>
                                        <p:tgtEl>
                                          <p:spTgt spid="1060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70" presetID="6" presetClass="emph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71" dur="340" fill="hold"/>
                                        <p:tgtEl>
                                          <p:spTgt spid="106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72" presetID="10" presetClass="entr" presetSubtype="0" fill="hold" nodeType="withEffect">
                                  <p:stCondLst>
                                    <p:cond delay="195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20"/>
                                        <p:tgtEl>
                                          <p:spTgt spid="1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6" presetClass="emph" presetSubtype="0" decel="100000" fill="hold" nodeType="withEffect">
                                  <p:stCondLst>
                                    <p:cond delay="1950"/>
                                  </p:stCondLst>
                                  <p:childTnLst>
                                    <p:animScale>
                                      <p:cBhvr>
                                        <p:cTn id="276" dur="200" fill="hold"/>
                                        <p:tgtEl>
                                          <p:spTgt spid="106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77" presetID="6" presetClass="emph" presetSubtype="0" decel="100000" fill="hold" nodeType="withEffect">
                                  <p:stCondLst>
                                    <p:cond delay="2150"/>
                                  </p:stCondLst>
                                  <p:childTnLst>
                                    <p:animScale>
                                      <p:cBhvr>
                                        <p:cTn id="278" dur="340" fill="hold"/>
                                        <p:tgtEl>
                                          <p:spTgt spid="106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11050"/>
                            </p:stCondLst>
                            <p:childTnLst>
                              <p:par>
                                <p:cTn id="280" presetID="10" presetClass="entr" presetSubtype="0" fill="hold" nodeType="after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5" presetClass="path" presetSubtype="0" decel="10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1.66667E-6 4.44444E-6 L -0.01458 4.44444E-6 " pathEditMode="relative" rAng="0" ptsTypes="AA">
                                      <p:cBhvr>
                                        <p:cTn id="284" dur="750" spd="-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" y="0"/>
                                    </p:animMotion>
                                  </p:childTnLst>
                                </p:cTn>
                              </p:par>
                              <p:par>
                                <p:cTn id="28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320"/>
                                        <p:tgtEl>
                                          <p:spTgt spid="1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6" presetClass="emph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89" dur="200" fill="hold"/>
                                        <p:tgtEl>
                                          <p:spTgt spid="107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90" presetID="6" presetClass="emph" presetSubtype="0" decel="10000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291" dur="340" fill="hold"/>
                                        <p:tgtEl>
                                          <p:spTgt spid="107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92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4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64" presetClass="path" presetSubtype="0" decel="100000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2.29167E-6 0.04792 L 2.29167E-6 -0.08379 " pathEditMode="relative" rAng="0" ptsTypes="AA">
                                      <p:cBhvr>
                                        <p:cTn id="296" dur="3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597"/>
                                    </p:animMotion>
                                  </p:childTnLst>
                                </p:cTn>
                              </p:par>
                              <p:par>
                                <p:cTn id="297" presetID="42" presetClass="path" presetSubtype="0" decel="100000" fill="hold" grpId="2" nodeType="withEffect">
                                  <p:stCondLst>
                                    <p:cond delay="2250"/>
                                  </p:stCondLst>
                                  <p:childTnLst>
                                    <p:animMotion origin="layout" path="M 2.29167E-6 -0.08379 L 2.29167E-6 -3.33333E-6 " pathEditMode="relative" rAng="0" ptsTypes="AA">
                                      <p:cBhvr>
                                        <p:cTn id="298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90"/>
                                    </p:animMotion>
                                  </p:childTnLst>
                                </p:cTn>
                              </p:par>
                              <p:par>
                                <p:cTn id="299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68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68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68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0" presetClass="entr" presetSubtype="0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6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64" presetClass="path" presetSubtype="0" decel="100000" fill="hold" grpId="1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3.95833E-6 -3.7037E-7 L 3.95833E-6 0.05833 " pathEditMode="relative" rAng="0" ptsTypes="AA">
                                      <p:cBhvr>
                                        <p:cTn id="312" dur="10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17"/>
                                    </p:animMotion>
                                  </p:childTnLst>
                                </p:cTn>
                              </p:par>
                              <p:par>
                                <p:cTn id="313" presetID="10" presetClass="entr" presetSubtype="0" fill="hold" grpId="0" nodeType="withEffect">
                                  <p:stCondLst>
                                    <p:cond delay="445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6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64" presetClass="path" presetSubtype="0" decel="100000" fill="hold" grpId="1" nodeType="withEffect">
                                  <p:stCondLst>
                                    <p:cond delay="4450"/>
                                  </p:stCondLst>
                                  <p:childTnLst>
                                    <p:animMotion origin="layout" path="M 3.95833E-6 -3.7037E-7 L 3.95833E-6 0.05833 " pathEditMode="relative" rAng="0" ptsTypes="AA">
                                      <p:cBhvr>
                                        <p:cTn id="317" dur="1000" spd="-10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17"/>
                                    </p:animMotion>
                                  </p:childTnLst>
                                </p:cTn>
                              </p:par>
                              <p:par>
                                <p:cTn id="318" presetID="10" presetClass="entr" presetSubtype="0" fill="hold" grpId="0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0" dur="6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64" presetClass="path" presetSubtype="0" decel="100000" fill="hold" grpId="1" nodeType="withEffect">
                                  <p:stCondLst>
                                    <p:cond delay="5330"/>
                                  </p:stCondLst>
                                  <p:childTnLst>
                                    <p:animMotion origin="layout" path="M 3.95833E-6 -3.7037E-7 L 3.95833E-6 0.05833 " pathEditMode="relative" rAng="0" ptsTypes="AA">
                                      <p:cBhvr>
                                        <p:cTn id="322" dur="1000" spd="-100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17"/>
                                    </p:animMotion>
                                  </p:childTnLst>
                                </p:cTn>
                              </p:par>
                              <p:par>
                                <p:cTn id="323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5" dur="320"/>
                                        <p:tgtEl>
                                          <p:spTgt spid="1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6" presetClass="emph" presetSubtype="0" decel="10000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327" dur="200" fill="hold"/>
                                        <p:tgtEl>
                                          <p:spTgt spid="108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28" presetID="6" presetClass="emph" presetSubtype="0" decel="10000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Scale>
                                      <p:cBhvr>
                                        <p:cTn id="329" dur="340" fill="hold"/>
                                        <p:tgtEl>
                                          <p:spTgt spid="108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30" presetID="10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2" dur="320"/>
                                        <p:tgtEl>
                                          <p:spTgt spid="1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6" presetClass="emph" presetSubtype="0" decel="10000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334" dur="200" fill="hold"/>
                                        <p:tgtEl>
                                          <p:spTgt spid="109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35" presetID="6" presetClass="emph" presetSubtype="0" decel="10000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Scale>
                                      <p:cBhvr>
                                        <p:cTn id="336" dur="340" fill="hold"/>
                                        <p:tgtEl>
                                          <p:spTgt spid="109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37" presetID="10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320"/>
                                        <p:tgtEl>
                                          <p:spTgt spid="1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6" presetClass="emph" presetSubtype="0" decel="10000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Scale>
                                      <p:cBhvr>
                                        <p:cTn id="341" dur="200" fill="hold"/>
                                        <p:tgtEl>
                                          <p:spTgt spid="1088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42" presetID="6" presetClass="emph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343" dur="340" fill="hold"/>
                                        <p:tgtEl>
                                          <p:spTgt spid="108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44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320"/>
                                        <p:tgtEl>
                                          <p:spTgt spid="1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6" presetClass="emph" presetSubtype="0" decel="10000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Scale>
                                      <p:cBhvr>
                                        <p:cTn id="348" dur="200" fill="hold"/>
                                        <p:tgtEl>
                                          <p:spTgt spid="1080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49" presetID="6" presetClass="emph" presetSubtype="0" decel="10000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Scale>
                                      <p:cBhvr>
                                        <p:cTn id="350" dur="340" fill="hold"/>
                                        <p:tgtEl>
                                          <p:spTgt spid="108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5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3" dur="320"/>
                                        <p:tgtEl>
                                          <p:spTgt spid="1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6" presetClass="emph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355" dur="200" fill="hold"/>
                                        <p:tgtEl>
                                          <p:spTgt spid="109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56" presetID="6" presetClass="emph" presetSubtype="0" decel="10000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Scale>
                                      <p:cBhvr>
                                        <p:cTn id="357" dur="340" fill="hold"/>
                                        <p:tgtEl>
                                          <p:spTgt spid="109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58" presetID="10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0" dur="320"/>
                                        <p:tgtEl>
                                          <p:spTgt spid="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6" presetClass="emph" presetSubtype="0" decel="10000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Scale>
                                      <p:cBhvr>
                                        <p:cTn id="362" dur="200" fill="hold"/>
                                        <p:tgtEl>
                                          <p:spTgt spid="107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63" presetID="6" presetClass="emph" presetSubtype="0" decel="10000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364" dur="340" fill="hold"/>
                                        <p:tgtEl>
                                          <p:spTgt spid="107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65" presetID="10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7" dur="320"/>
                                        <p:tgtEl>
                                          <p:spTgt spid="1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6" presetClass="emph" presetSubtype="0" decel="10000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Scale>
                                      <p:cBhvr>
                                        <p:cTn id="369" dur="200" fill="hold"/>
                                        <p:tgtEl>
                                          <p:spTgt spid="1098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70" presetID="6" presetClass="emph" presetSubtype="0" decel="10000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Scale>
                                      <p:cBhvr>
                                        <p:cTn id="371" dur="340" fill="hold"/>
                                        <p:tgtEl>
                                          <p:spTgt spid="109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72" presetID="10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4" dur="320"/>
                                        <p:tgtEl>
                                          <p:spTgt spid="1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6" presetClass="emph" presetSubtype="0" decel="10000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376" dur="200" fill="hold"/>
                                        <p:tgtEl>
                                          <p:spTgt spid="108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77" presetID="6" presetClass="emph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378" dur="340" fill="hold"/>
                                        <p:tgtEl>
                                          <p:spTgt spid="108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79" presetID="10" presetClass="entr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320"/>
                                        <p:tgtEl>
                                          <p:spTgt spid="1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6" presetClass="emph" presetSubtype="0" decel="10000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Scale>
                                      <p:cBhvr>
                                        <p:cTn id="383" dur="200" fill="hold"/>
                                        <p:tgtEl>
                                          <p:spTgt spid="107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84" presetID="6" presetClass="emph" presetSubtype="0" decel="10000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Scale>
                                      <p:cBhvr>
                                        <p:cTn id="385" dur="340" fill="hold"/>
                                        <p:tgtEl>
                                          <p:spTgt spid="107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8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320"/>
                                        <p:tgtEl>
                                          <p:spTgt spid="1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6" presetClass="emph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390" dur="200" fill="hold"/>
                                        <p:tgtEl>
                                          <p:spTgt spid="1078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91" presetID="6" presetClass="emph" presetSubtype="0" decel="10000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Scale>
                                      <p:cBhvr>
                                        <p:cTn id="392" dur="340" fill="hold"/>
                                        <p:tgtEl>
                                          <p:spTgt spid="107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93" presetID="10" presetClass="entr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5" dur="320"/>
                                        <p:tgtEl>
                                          <p:spTgt spid="1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6" presetClass="emph" presetSubtype="0" decel="10000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Scale>
                                      <p:cBhvr>
                                        <p:cTn id="397" dur="200" fill="hold"/>
                                        <p:tgtEl>
                                          <p:spTgt spid="1090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98" presetID="6" presetClass="emph" presetSubtype="0" decel="10000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Scale>
                                      <p:cBhvr>
                                        <p:cTn id="399" dur="340" fill="hold"/>
                                        <p:tgtEl>
                                          <p:spTgt spid="109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00" presetID="10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2" dur="320"/>
                                        <p:tgtEl>
                                          <p:spTgt spid="1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6" presetClass="emph" presetSubtype="0" decel="10000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Scale>
                                      <p:cBhvr>
                                        <p:cTn id="404" dur="200" fill="hold"/>
                                        <p:tgtEl>
                                          <p:spTgt spid="109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405" presetID="6" presetClass="emph" presetSubtype="0" decel="10000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Scale>
                                      <p:cBhvr>
                                        <p:cTn id="406" dur="340" fill="hold"/>
                                        <p:tgtEl>
                                          <p:spTgt spid="109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07" presetID="10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9" dur="320"/>
                                        <p:tgtEl>
                                          <p:spTgt spid="1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6" presetClass="emph" presetSubtype="0" decel="10000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Scale>
                                      <p:cBhvr>
                                        <p:cTn id="411" dur="200" fill="hold"/>
                                        <p:tgtEl>
                                          <p:spTgt spid="108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412" presetID="6" presetClass="emph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413" dur="340" fill="hold"/>
                                        <p:tgtEl>
                                          <p:spTgt spid="108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6" grpId="0" animBg="1"/>
      <p:bldP spid="65" grpId="0" animBg="1"/>
      <p:bldP spid="64" grpId="0" animBg="1"/>
      <p:bldP spid="63" grpId="0" animBg="1"/>
      <p:bldP spid="62" grpId="0" animBg="1"/>
      <p:bldP spid="4" grpId="0"/>
      <p:bldP spid="4" grpId="1"/>
      <p:bldP spid="4" grpId="2"/>
      <p:bldP spid="47" grpId="0"/>
      <p:bldP spid="47" grpId="1"/>
      <p:bldP spid="47" grpId="2"/>
      <p:bldP spid="48" grpId="0"/>
      <p:bldP spid="48" grpId="1"/>
      <p:bldP spid="48" grpId="2"/>
      <p:bldP spid="49" grpId="0"/>
      <p:bldP spid="49" grpId="1"/>
      <p:bldP spid="49" grpId="2"/>
      <p:bldP spid="50" grpId="0"/>
      <p:bldP spid="50" grpId="1"/>
      <p:bldP spid="50" grpId="2"/>
      <p:bldP spid="51" grpId="0"/>
      <p:bldP spid="51" grpId="1"/>
      <p:bldP spid="51" grpId="2"/>
      <p:bldP spid="68" grpId="0" animBg="1"/>
      <p:bldP spid="7" grpId="0" animBg="1"/>
      <p:bldP spid="7" grpId="1" animBg="1"/>
      <p:bldP spid="8" grpId="0" animBg="1"/>
      <p:bldP spid="8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9" grpId="0" animBg="1"/>
      <p:bldP spid="61" grpId="0" animBg="1"/>
      <p:bldP spid="70" grpId="0" animBg="1"/>
      <p:bldP spid="71" grpId="0" animBg="1"/>
      <p:bldP spid="69" grpId="0" animBg="1"/>
      <p:bldP spid="73" grpId="0" animBg="1"/>
      <p:bldP spid="73" grpId="1" animBg="1"/>
      <p:bldP spid="74" grpId="0" animBg="1"/>
      <p:bldP spid="7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96000"/>
                <a:lumOff val="4000"/>
              </a:schemeClr>
            </a:gs>
            <a:gs pos="66000">
              <a:schemeClr val="accent1">
                <a:lumMod val="64000"/>
              </a:schemeClr>
            </a:gs>
            <a:gs pos="100000">
              <a:schemeClr val="accent1">
                <a:lumMod val="36000"/>
              </a:schemeClr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1171" y="3293067"/>
            <a:ext cx="4544071" cy="3408054"/>
          </a:xfrm>
          <a:prstGeom prst="roundRect">
            <a:avLst>
              <a:gd name="adj" fmla="val 9959"/>
            </a:avLst>
          </a:prstGeom>
          <a:effectLst>
            <a:outerShdw blurRad="965200" dist="38100" dir="5400000" algn="t" rotWithShape="0">
              <a:schemeClr val="accent2"/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7687" y="4230737"/>
            <a:ext cx="3037470" cy="2280560"/>
          </a:xfrm>
          <a:prstGeom prst="roundRect">
            <a:avLst>
              <a:gd name="adj" fmla="val 10820"/>
            </a:avLst>
          </a:prstGeom>
          <a:effectLst>
            <a:outerShdw blurRad="927100" dist="38100" dir="5400000" algn="t" rotWithShape="0">
              <a:schemeClr val="accent1"/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/>
          <a:srcRect t="16132" b="17717"/>
          <a:stretch/>
        </p:blipFill>
        <p:spPr>
          <a:xfrm>
            <a:off x="5344557" y="730902"/>
            <a:ext cx="6629400" cy="5847210"/>
          </a:xfrm>
          <a:prstGeom prst="roundRect">
            <a:avLst>
              <a:gd name="adj" fmla="val 8196"/>
            </a:avLst>
          </a:prstGeom>
          <a:effectLst>
            <a:outerShdw blurRad="990600" dist="38100" dir="5400000" algn="t" rotWithShape="0">
              <a:schemeClr val="accent1"/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7"/>
          <a:srcRect r="8149"/>
          <a:stretch/>
        </p:blipFill>
        <p:spPr>
          <a:xfrm>
            <a:off x="2135637" y="332072"/>
            <a:ext cx="3941313" cy="3218230"/>
          </a:xfrm>
          <a:prstGeom prst="roundRect">
            <a:avLst>
              <a:gd name="adj" fmla="val 11340"/>
            </a:avLst>
          </a:prstGeom>
          <a:effectLst>
            <a:outerShdw blurRad="863600" dist="38100" dir="5400000" algn="t" rotWithShape="0">
              <a:schemeClr val="accent4">
                <a:alpha val="96000"/>
              </a:scheme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33350" y="465422"/>
            <a:ext cx="2533650" cy="1896778"/>
          </a:xfrm>
          <a:prstGeom prst="roundRect">
            <a:avLst/>
          </a:prstGeom>
          <a:gradFill>
            <a:gsLst>
              <a:gs pos="0">
                <a:schemeClr val="accent5">
                  <a:lumMod val="60000"/>
                  <a:lumOff val="40000"/>
                </a:schemeClr>
              </a:gs>
              <a:gs pos="66000">
                <a:schemeClr val="accent5"/>
              </a:gs>
              <a:gs pos="100000">
                <a:schemeClr val="accent5">
                  <a:lumMod val="85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685800" dist="38100" dir="5400000" algn="t" rotWithShape="0">
              <a:schemeClr val="accent5">
                <a:alpha val="9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r>
              <a:rPr lang="ru-RU" sz="2000" dirty="0"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</a:rPr>
              <a:t>Выставление итоговых оценок пройдёт</a:t>
            </a:r>
            <a:br>
              <a:rPr lang="ru-RU" sz="2000" dirty="0"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</a:rPr>
            </a:br>
            <a:r>
              <a:rPr lang="ru-RU" sz="2000" dirty="0"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</a:rPr>
              <a:t>на классных часах </a:t>
            </a:r>
            <a:r>
              <a:rPr lang="ru-RU" sz="2000" dirty="0"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  <a:latin typeface="Bahnschrift SemiBold" panose="020B0502040204020203" pitchFamily="34" charset="0"/>
              </a:rPr>
              <a:t>27 декабря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715000" y="142247"/>
            <a:ext cx="2533650" cy="1457953"/>
          </a:xfrm>
          <a:prstGeom prst="roundRect">
            <a:avLst/>
          </a:prstGeom>
          <a:gradFill>
            <a:gsLst>
              <a:gs pos="0">
                <a:schemeClr val="accent3">
                  <a:lumMod val="61000"/>
                  <a:lumOff val="39000"/>
                </a:schemeClr>
              </a:gs>
              <a:gs pos="66000">
                <a:schemeClr val="accent3">
                  <a:lumMod val="90000"/>
                  <a:lumOff val="10000"/>
                </a:schemeClr>
              </a:gs>
              <a:gs pos="100000">
                <a:schemeClr val="accent3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685800" dist="38100" dir="5400000" algn="t" rotWithShape="0">
              <a:schemeClr val="accent3">
                <a:alpha val="9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r>
              <a:rPr lang="ru-RU" sz="2000" dirty="0"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</a:rPr>
              <a:t>Гимназисты</a:t>
            </a:r>
            <a:br>
              <a:rPr lang="ru-RU" sz="2000" dirty="0"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</a:rPr>
            </a:br>
            <a:r>
              <a:rPr lang="ru-RU" sz="2000" dirty="0"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</a:rPr>
              <a:t>заняли 2 место</a:t>
            </a:r>
            <a:br>
              <a:rPr lang="ru-RU" sz="2000" dirty="0"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</a:rPr>
            </a:br>
            <a:r>
              <a:rPr lang="ru-RU" sz="2000" dirty="0"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</a:rPr>
              <a:t>в олимпиаде по английскому языку</a:t>
            </a:r>
          </a:p>
        </p:txBody>
      </p:sp>
      <p:sp>
        <p:nvSpPr>
          <p:cNvPr id="8" name="Овал 7"/>
          <p:cNvSpPr/>
          <p:nvPr/>
        </p:nvSpPr>
        <p:spPr>
          <a:xfrm>
            <a:off x="-957943" y="-3624943"/>
            <a:ext cx="14107886" cy="14107886"/>
          </a:xfrm>
          <a:prstGeom prst="ellipse">
            <a:avLst/>
          </a:prstGeom>
          <a:gradFill>
            <a:gsLst>
              <a:gs pos="0">
                <a:schemeClr val="accent1">
                  <a:lumMod val="63000"/>
                  <a:lumOff val="37000"/>
                </a:schemeClr>
              </a:gs>
              <a:gs pos="46000">
                <a:schemeClr val="accent1"/>
              </a:gs>
              <a:gs pos="100000">
                <a:schemeClr val="accent1">
                  <a:lumMod val="48000"/>
                </a:schemeClr>
              </a:gs>
            </a:gsLst>
            <a:path path="circle">
              <a:fillToRect l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819209" y="1152211"/>
            <a:ext cx="4553584" cy="455358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86000"/>
                  <a:lumOff val="14000"/>
                </a:schemeClr>
              </a:gs>
              <a:gs pos="100000">
                <a:schemeClr val="accent1">
                  <a:lumMod val="84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12700" cap="flat" cmpd="sng" algn="ctr">
            <a:noFill/>
            <a:prstDash val="solid"/>
            <a:miter lim="800000"/>
          </a:ln>
          <a:effectLst>
            <a:outerShdw blurRad="762000" sx="105000" sy="105000" algn="ctr" rotWithShape="0">
              <a:sysClr val="window" lastClr="FFFFFF">
                <a:alpha val="50000"/>
              </a:sys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90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762000" sx="105000" sy="105000" algn="ctr" rotWithShape="0">
                  <a:prstClr val="white"/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586" y="1955421"/>
            <a:ext cx="2876951" cy="2791215"/>
          </a:xfrm>
          <a:prstGeom prst="rect">
            <a:avLst/>
          </a:prstGeom>
        </p:spPr>
      </p:pic>
      <p:sp>
        <p:nvSpPr>
          <p:cNvPr id="11" name="Скругленный прямоугольник 10"/>
          <p:cNvSpPr/>
          <p:nvPr/>
        </p:nvSpPr>
        <p:spPr>
          <a:xfrm>
            <a:off x="4438650" y="2881632"/>
            <a:ext cx="2533650" cy="1457953"/>
          </a:xfrm>
          <a:prstGeom prst="roundRect">
            <a:avLst/>
          </a:prstGeom>
          <a:gradFill>
            <a:gsLst>
              <a:gs pos="0">
                <a:schemeClr val="accent1">
                  <a:lumMod val="55000"/>
                  <a:lumOff val="45000"/>
                </a:schemeClr>
              </a:gs>
              <a:gs pos="66000">
                <a:schemeClr val="accent1">
                  <a:lumMod val="82000"/>
                  <a:lumOff val="18000"/>
                </a:schemeClr>
              </a:gs>
              <a:gs pos="100000">
                <a:schemeClr val="accent1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685800" dist="38100" dir="5400000" algn="t" rotWithShape="0">
              <a:schemeClr val="accent1">
                <a:alpha val="9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r>
              <a:rPr lang="en-US" sz="2000" dirty="0"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  <a:latin typeface="Bahnschrift SemiBold" panose="020B0502040204020203" pitchFamily="34" charset="0"/>
              </a:rPr>
              <a:t>27</a:t>
            </a:r>
            <a:r>
              <a:rPr lang="ru-RU" sz="2000" dirty="0"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  <a:latin typeface="Bahnschrift SemiBold" panose="020B0502040204020203" pitchFamily="34" charset="0"/>
              </a:rPr>
              <a:t> декабря </a:t>
            </a:r>
            <a:r>
              <a:rPr lang="ru-RU" sz="2000" dirty="0"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</a:rPr>
              <a:t>в школе пройдёт субботник — приносим грабли и перчатки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-704850" y="-330200"/>
            <a:ext cx="13601700" cy="7518400"/>
          </a:xfrm>
          <a:prstGeom prst="roundRect">
            <a:avLst/>
          </a:prstGeom>
          <a:gradFill>
            <a:gsLst>
              <a:gs pos="0">
                <a:schemeClr val="accent1">
                  <a:lumMod val="55000"/>
                  <a:lumOff val="45000"/>
                </a:schemeClr>
              </a:gs>
              <a:gs pos="66000">
                <a:schemeClr val="accent1">
                  <a:lumMod val="82000"/>
                  <a:lumOff val="18000"/>
                </a:schemeClr>
              </a:gs>
              <a:gs pos="100000">
                <a:schemeClr val="accent1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685800" dist="38100" dir="5400000" algn="t" rotWithShape="0">
              <a:schemeClr val="accent1">
                <a:alpha val="9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360000" rIns="720000" bIns="360000" rtlCol="0" anchor="t"/>
          <a:lstStyle/>
          <a:p>
            <a:endParaRPr lang="ru-RU" sz="8000" dirty="0">
              <a:effectLst>
                <a:outerShdw blurRad="711200" dist="38100" dir="5400000" algn="t" rotWithShape="0">
                  <a:prstClr val="black">
                    <a:alpha val="92000"/>
                  </a:prstClr>
                </a:outerShdw>
              </a:effectLst>
              <a:latin typeface="Bahnschrift SemiBold" panose="020B0502040204020203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92100" y="343962"/>
            <a:ext cx="109728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8000" dirty="0">
                <a:solidFill>
                  <a:prstClr val="white"/>
                </a:solidFill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  <a:latin typeface="Bahnschrift SemiBold" panose="020B0502040204020203" pitchFamily="34" charset="0"/>
              </a:rPr>
              <a:t>27</a:t>
            </a:r>
            <a:r>
              <a:rPr lang="ru-RU" sz="8000" dirty="0">
                <a:solidFill>
                  <a:prstClr val="white"/>
                </a:solidFill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  <a:latin typeface="Bahnschrift SemiBold" panose="020B0502040204020203" pitchFamily="34" charset="0"/>
              </a:rPr>
              <a:t> декабря </a:t>
            </a:r>
            <a:r>
              <a:rPr lang="ru-RU" sz="8000" dirty="0">
                <a:solidFill>
                  <a:prstClr val="white"/>
                </a:solidFill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</a:rPr>
              <a:t>в школе пройдёт субботник — приносим грабли и перчатки</a:t>
            </a:r>
            <a:endParaRPr lang="ru-RU" sz="8000" dirty="0">
              <a:solidFill>
                <a:prstClr val="white"/>
              </a:solidFill>
              <a:effectLst>
                <a:outerShdw blurRad="711200" dist="38100" dir="5400000" algn="t" rotWithShape="0">
                  <a:prstClr val="black">
                    <a:alpha val="92000"/>
                  </a:prstClr>
                </a:outerShdw>
              </a:effectLst>
              <a:latin typeface="Bahnschrift SemiBold" panose="020B05020402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515791" y="6297349"/>
            <a:ext cx="24216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60000"/>
                  </a:prstClr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rPr>
              <a:t>[Enter]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60000"/>
                </a:prstClr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9515791" y="5789630"/>
            <a:ext cx="2261069" cy="584775"/>
            <a:chOff x="9515791" y="5789630"/>
            <a:chExt cx="2261069" cy="584775"/>
          </a:xfrm>
        </p:grpSpPr>
        <p:sp>
          <p:nvSpPr>
            <p:cNvPr id="17" name="TextBox 16"/>
            <p:cNvSpPr txBox="1"/>
            <p:nvPr/>
          </p:nvSpPr>
          <p:spPr>
            <a:xfrm>
              <a:off x="9515791" y="5789630"/>
              <a:ext cx="207923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ahnschrift SemiLight"/>
                  <a:ea typeface="+mn-ea"/>
                  <a:cs typeface="+mn-cs"/>
                </a:rPr>
                <a:t>Добавить</a:t>
              </a: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noFill/>
                <a:effectLst/>
                <a:uLnTx/>
                <a:uFillTx/>
                <a:latin typeface="Bahnschrift SemiLight"/>
                <a:ea typeface="+mn-ea"/>
                <a:cs typeface="+mn-cs"/>
              </a:endParaRPr>
            </a:p>
          </p:txBody>
        </p:sp>
        <p:grpSp>
          <p:nvGrpSpPr>
            <p:cNvPr id="18" name="Группа 17"/>
            <p:cNvGrpSpPr/>
            <p:nvPr/>
          </p:nvGrpSpPr>
          <p:grpSpPr>
            <a:xfrm rot="5400000">
              <a:off x="11564394" y="6045664"/>
              <a:ext cx="283288" cy="141644"/>
              <a:chOff x="4381500" y="6096470"/>
              <a:chExt cx="259080" cy="129540"/>
            </a:xfrm>
          </p:grpSpPr>
          <p:cxnSp>
            <p:nvCxnSpPr>
              <p:cNvPr id="19" name="Прямая соединительная линия 18"/>
              <p:cNvCxnSpPr/>
              <p:nvPr/>
            </p:nvCxnSpPr>
            <p:spPr>
              <a:xfrm flipH="1">
                <a:off x="4381500" y="6096470"/>
                <a:ext cx="129540" cy="129540"/>
              </a:xfrm>
              <a:prstGeom prst="line">
                <a:avLst/>
              </a:prstGeom>
              <a:noFill/>
              <a:ln w="25400" cap="rnd" cmpd="sng" algn="ctr">
                <a:solidFill>
                  <a:sysClr val="window" lastClr="FFFFFF"/>
                </a:solidFill>
                <a:prstDash val="solid"/>
                <a:round/>
              </a:ln>
              <a:effectLst/>
            </p:spPr>
          </p:cxnSp>
          <p:cxnSp>
            <p:nvCxnSpPr>
              <p:cNvPr id="20" name="Прямая соединительная линия 19"/>
              <p:cNvCxnSpPr/>
              <p:nvPr/>
            </p:nvCxnSpPr>
            <p:spPr>
              <a:xfrm>
                <a:off x="4511040" y="6096470"/>
                <a:ext cx="129540" cy="129540"/>
              </a:xfrm>
              <a:prstGeom prst="line">
                <a:avLst/>
              </a:prstGeom>
              <a:noFill/>
              <a:ln w="25400" cap="rnd" cmpd="sng" algn="ctr">
                <a:solidFill>
                  <a:sysClr val="window" lastClr="FFFFFF"/>
                </a:solidFill>
                <a:prstDash val="solid"/>
                <a:round/>
              </a:ln>
              <a:effectLst/>
            </p:spPr>
          </p:cxnSp>
        </p:grpSp>
      </p:grpSp>
      <p:grpSp>
        <p:nvGrpSpPr>
          <p:cNvPr id="21" name="Группа 20"/>
          <p:cNvGrpSpPr/>
          <p:nvPr/>
        </p:nvGrpSpPr>
        <p:grpSpPr>
          <a:xfrm>
            <a:off x="3760470" y="1401621"/>
            <a:ext cx="4671060" cy="3564575"/>
            <a:chOff x="3760470" y="1401621"/>
            <a:chExt cx="4671060" cy="3564575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3760470" y="1891805"/>
              <a:ext cx="4671060" cy="3074391"/>
            </a:xfrm>
            <a:prstGeom prst="roundRect">
              <a:avLst/>
            </a:prstGeom>
            <a:gradFill>
              <a:gsLst>
                <a:gs pos="0">
                  <a:schemeClr val="accent1">
                    <a:lumMod val="92000"/>
                  </a:schemeClr>
                </a:gs>
                <a:gs pos="100000">
                  <a:schemeClr val="accent1">
                    <a:lumMod val="44000"/>
                  </a:schemeClr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838200" dist="38100" dir="5400000" algn="t" rotWithShape="0">
                <a:schemeClr val="accent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0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" panose="020B0502040204020203" pitchFamily="34" charset="0"/>
                <a:ea typeface="+mn-ea"/>
                <a:cs typeface="+mn-cs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4146589" y="3878799"/>
              <a:ext cx="389882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660400" dist="38100" dir="5400000" algn="t" rotWithShape="0">
                      <a:prstClr val="black">
                        <a:alpha val="78000"/>
                      </a:prstClr>
                    </a:outerShdw>
                  </a:effectLst>
                  <a:uLnTx/>
                  <a:uFillTx/>
                  <a:latin typeface="Bahnschrift SemiLight"/>
                  <a:ea typeface="+mn-ea"/>
                  <a:cs typeface="+mn-cs"/>
                </a:rPr>
                <a:t>Добавить объявление</a:t>
              </a:r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5326398" y="1401621"/>
              <a:ext cx="1539204" cy="31700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660400" dist="38100" dir="5400000" algn="t" rotWithShape="0">
                      <a:prstClr val="black">
                        <a:alpha val="78000"/>
                      </a:prstClr>
                    </a:outerShdw>
                  </a:effectLst>
                  <a:uLnTx/>
                  <a:uFillTx/>
                  <a:latin typeface="Bahnschrift Light" panose="020B0502040204020203" pitchFamily="34" charset="0"/>
                  <a:ea typeface="+mn-ea"/>
                  <a:cs typeface="+mn-cs"/>
                </a:rPr>
                <a:t>+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175555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0" fill="hold"/>
                                        <p:tgtEl>
                                          <p:spTgt spid="9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accel="100000" fill="hold" grpId="3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4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5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43200000">
                                      <p:cBhvr>
                                        <p:cTn id="1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10" fill="hold"/>
                                        <p:tgtEl>
                                          <p:spTgt spid="10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decel="100000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animScale>
                                      <p:cBhvr>
                                        <p:cTn id="25" dur="750" fill="hold"/>
                                        <p:tgtEl>
                                          <p:spTgt spid="10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accel="100000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animScale>
                                      <p:cBhvr>
                                        <p:cTn id="27" dur="750" fill="hold"/>
                                        <p:tgtEl>
                                          <p:spTgt spid="10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10" fill="hold"/>
                                        <p:tgtEl>
                                          <p:spTgt spid="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de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7" dur="1250" fill="hold"/>
                                        <p:tgtEl>
                                          <p:spTgt spid="8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grpId="3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39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4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mph" presetSubtype="0" decel="10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Scale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1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nodeType="withEffect">
                                  <p:stCondLst>
                                    <p:cond delay="5800"/>
                                  </p:stCondLst>
                                  <p:childTnLst>
                                    <p:animScale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1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637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mph" presetSubtype="0" decel="100000" fill="hold" grpId="1" nodeType="withEffect">
                                  <p:stCondLst>
                                    <p:cond delay="6370"/>
                                  </p:stCondLst>
                                  <p:childTnLst>
                                    <p:animScale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42" presetClass="path" presetSubtype="0" decel="100000" fill="hold" grpId="3" nodeType="withEffect">
                                  <p:stCondLst>
                                    <p:cond delay="6370"/>
                                  </p:stCondLst>
                                  <p:childTnLst>
                                    <p:animMotion origin="layout" path="M -3.75E-6 1.48148E-6 L -3.75E-6 0.12315 " pathEditMode="relative" rAng="0" ptsTypes="AA">
                                      <p:cBhvr>
                                        <p:cTn id="61" dur="1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157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3" dur="1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6" presetClass="emph" presetSubtype="0" decel="100000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animScale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1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6" presetClass="emph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Scale>
                                      <p:cBhvr>
                                        <p:cTn id="73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5" dur="10" fill="hold"/>
                                        <p:tgtEl>
                                          <p:spTgt spid="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737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6" presetClass="emph" presetSubtype="0" decel="100000" fill="hold" grpId="1" nodeType="withEffect">
                                  <p:stCondLst>
                                    <p:cond delay="7370"/>
                                  </p:stCondLst>
                                  <p:childTnLst>
                                    <p:animScale>
                                      <p:cBhvr>
                                        <p:cTn id="80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42" presetClass="path" presetSubtype="0" decel="100000" fill="hold" grpId="2" nodeType="withEffect">
                                  <p:stCondLst>
                                    <p:cond delay="7370"/>
                                  </p:stCondLst>
                                  <p:childTnLst>
                                    <p:animMotion origin="layout" path="M -3.75E-6 1.48148E-6 L -3.75E-6 0.12315 " pathEditMode="relative" rAng="0" ptsTypes="AA">
                                      <p:cBhvr>
                                        <p:cTn id="82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157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7" dur="1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Abs val="2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232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" presetClass="emph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97" dur="4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mph" presetSubtype="0" decel="10000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Scale>
                                      <p:cBhvr>
                                        <p:cTn id="102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3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2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0" dur="10" fill="hold"/>
                                        <p:tgtEl>
                                          <p:spTgt spid="11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6" presetClass="emph" presetSubtype="0" decel="100000" fill="hold" grpId="1" nodeType="withEffect">
                                  <p:stCondLst>
                                    <p:cond delay="4250"/>
                                  </p:stCondLst>
                                  <p:childTnLst>
                                    <p:animScale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6" presetClass="emph" presetSubtype="0" accel="100000" fill="hold" grpId="1" nodeType="withEffect">
                                  <p:stCondLst>
                                    <p:cond delay="3920"/>
                                  </p:stCondLst>
                                  <p:childTnLst>
                                    <p:animScale>
                                      <p:cBhvr>
                                        <p:cTn id="114" dur="1250" fill="hold"/>
                                        <p:tgtEl>
                                          <p:spTgt spid="13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grpId="2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6" presetClass="emph" presetSubtype="0" accel="100000" fill="hold" grpId="1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19" dur="1500" fill="hold"/>
                                        <p:tgtEl>
                                          <p:spTgt spid="14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grpId="2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1" dur="6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6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6" presetClass="emph" presetSubtype="0" accel="20000" decel="8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27" dur="4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6" presetClass="emph" presetSubtype="0" accel="15000" decel="8500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Scale>
                                      <p:cBhvr>
                                        <p:cTn id="129" dur="150" fill="hold"/>
                                        <p:tgtEl>
                                          <p:spTgt spid="21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6" presetClass="emph" presetSubtype="0" accel="25000" decel="75000" fill="hold" nodeType="withEffect">
                                  <p:stCondLst>
                                    <p:cond delay="2050"/>
                                  </p:stCondLst>
                                  <p:childTnLst>
                                    <p:animScale>
                                      <p:cBhvr>
                                        <p:cTn id="131" dur="1000" fill="hold"/>
                                        <p:tgtEl>
                                          <p:spTgt spid="21"/>
                                        </p:tgtEl>
                                      </p:cBhvr>
                                      <p:by x="900000" y="900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20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4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4" grpId="0"/>
      <p:bldP spid="14" grpId="1"/>
      <p:bldP spid="14" grpId="2"/>
      <p:bldP spid="15" grpId="0"/>
      <p:bldP spid="1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5000"/>
                <a:lumOff val="45000"/>
              </a:schemeClr>
            </a:gs>
            <a:gs pos="47000">
              <a:schemeClr val="accent1">
                <a:lumMod val="82000"/>
                <a:lumOff val="18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Овал 24"/>
          <p:cNvSpPr/>
          <p:nvPr/>
        </p:nvSpPr>
        <p:spPr>
          <a:xfrm>
            <a:off x="3207555" y="4474836"/>
            <a:ext cx="5461000" cy="54610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-184785" y="4232908"/>
            <a:ext cx="5461000" cy="54610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-2898685" y="3610608"/>
            <a:ext cx="5461000" cy="54610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438650" y="2881632"/>
            <a:ext cx="2533650" cy="1457953"/>
          </a:xfrm>
          <a:prstGeom prst="roundRect">
            <a:avLst/>
          </a:prstGeom>
          <a:gradFill>
            <a:gsLst>
              <a:gs pos="0">
                <a:schemeClr val="accent1">
                  <a:lumMod val="55000"/>
                  <a:lumOff val="45000"/>
                </a:schemeClr>
              </a:gs>
              <a:gs pos="66000">
                <a:schemeClr val="accent1">
                  <a:lumMod val="82000"/>
                  <a:lumOff val="18000"/>
                </a:schemeClr>
              </a:gs>
              <a:gs pos="100000">
                <a:schemeClr val="accent1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685800" dist="38100" dir="5400000" algn="t" rotWithShape="0">
              <a:schemeClr val="accent1">
                <a:alpha val="9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r>
              <a:rPr lang="en-US" sz="2000" dirty="0"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  <a:latin typeface="Bahnschrift SemiBold" panose="020B0502040204020203" pitchFamily="34" charset="0"/>
              </a:rPr>
              <a:t>27</a:t>
            </a:r>
            <a:r>
              <a:rPr lang="ru-RU" sz="2000" dirty="0"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  <a:latin typeface="Bahnschrift SemiBold" panose="020B0502040204020203" pitchFamily="34" charset="0"/>
              </a:rPr>
              <a:t> декабря </a:t>
            </a:r>
            <a:r>
              <a:rPr lang="ru-RU" sz="2000" dirty="0">
                <a:effectLst>
                  <a:outerShdw blurRad="711200" dist="38100" dir="5400000" algn="t" rotWithShape="0">
                    <a:prstClr val="black">
                      <a:alpha val="92000"/>
                    </a:prstClr>
                  </a:outerShdw>
                </a:effectLst>
              </a:rPr>
              <a:t>в школе пройдёт субботник — приносим грабли и перчатки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226230" y="2292380"/>
            <a:ext cx="6139635" cy="2385030"/>
          </a:xfrm>
          <a:prstGeom prst="roundRect">
            <a:avLst>
              <a:gd name="adj" fmla="val 6752"/>
            </a:avLst>
          </a:prstGeom>
          <a:gradFill>
            <a:gsLst>
              <a:gs pos="0">
                <a:srgbClr val="E7E6E6"/>
              </a:gs>
              <a:gs pos="100000">
                <a:schemeClr val="tx2">
                  <a:lumMod val="82000"/>
                </a:schemeClr>
              </a:gs>
              <a:gs pos="51000">
                <a:sysClr val="window" lastClr="FFFFFF">
                  <a:lumMod val="82000"/>
                  <a:alpha val="80000"/>
                </a:sysClr>
              </a:gs>
            </a:gsLst>
            <a:path path="circle">
              <a:fillToRect t="100000" r="100000"/>
            </a:path>
          </a:gradFill>
          <a:ln w="12700" cap="flat" cmpd="sng" algn="ctr">
            <a:noFill/>
            <a:prstDash val="solid"/>
            <a:miter lim="800000"/>
          </a:ln>
          <a:effectLst>
            <a:outerShdw blurRad="876300" dist="38100" dir="5400000" algn="t" rotWithShape="0">
              <a:prstClr val="black">
                <a:alpha val="7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826068" y="2438430"/>
            <a:ext cx="2390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white">
                        <a:lumMod val="50000"/>
                      </a:prstClr>
                    </a:gs>
                    <a:gs pos="100000">
                      <a:prstClr val="white">
                        <a:alpha val="73000"/>
                        <a:lumMod val="62000"/>
                      </a:prstClr>
                    </a:gs>
                  </a:gsLst>
                  <a:path path="circle">
                    <a:fillToRect t="100000" r="100000"/>
                  </a:path>
                </a:gradFill>
                <a:effectLst/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GNews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prstClr val="white">
                      <a:lumMod val="50000"/>
                    </a:prstClr>
                  </a:gs>
                  <a:gs pos="100000">
                    <a:prstClr val="white">
                      <a:alpha val="73000"/>
                      <a:lumMod val="62000"/>
                    </a:prstClr>
                  </a:gs>
                </a:gsLst>
                <a:path path="circle">
                  <a:fillToRect t="100000" r="100000"/>
                </a:path>
              </a:gradFill>
              <a:effectLst/>
              <a:uLnTx/>
              <a:uFillTx/>
              <a:latin typeface="Bahnschrift Light" panose="020B0502040204020203" pitchFamily="34" charset="0"/>
              <a:ea typeface="+mn-ea"/>
              <a:cs typeface="+mn-cs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976" y="2511112"/>
            <a:ext cx="450850" cy="44990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359400" y="3016883"/>
            <a:ext cx="60896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27 декабря</a:t>
            </a:r>
            <a:r>
              <a:rPr kumimoji="0" lang="ru-RU" sz="32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 в школе пройдёт субботник — приносим грабли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и перчатки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 SemiBold" panose="020B0502040204020203" pitchFamily="34" charset="0"/>
              <a:ea typeface="+mn-ea"/>
              <a:cs typeface="+mn-cs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563097" y="5288979"/>
            <a:ext cx="1152673" cy="115267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86000"/>
                  <a:lumOff val="14000"/>
                </a:schemeClr>
              </a:gs>
              <a:gs pos="100000">
                <a:schemeClr val="accent1">
                  <a:lumMod val="84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762000" sx="105000" sy="105000" algn="ctr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5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762000" sx="105000" sy="105000" algn="ctr" rotWithShape="0">
                  <a:prstClr val="white"/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45" y="5497450"/>
            <a:ext cx="720052" cy="698594"/>
          </a:xfrm>
          <a:prstGeom prst="rect">
            <a:avLst/>
          </a:prstGeom>
        </p:spPr>
      </p:pic>
      <p:cxnSp>
        <p:nvCxnSpPr>
          <p:cNvPr id="21" name="Прямая соединительная линия 20"/>
          <p:cNvCxnSpPr/>
          <p:nvPr/>
        </p:nvCxnSpPr>
        <p:spPr>
          <a:xfrm>
            <a:off x="2228215" y="5861050"/>
            <a:ext cx="2503170" cy="0"/>
          </a:xfrm>
          <a:prstGeom prst="line">
            <a:avLst/>
          </a:prstGeom>
          <a:ln w="50800" cap="rnd">
            <a:solidFill>
              <a:schemeClr val="accent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" descr="VK 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831" y="5288979"/>
            <a:ext cx="1156515" cy="1152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Овал 25"/>
          <p:cNvSpPr/>
          <p:nvPr/>
        </p:nvSpPr>
        <p:spPr>
          <a:xfrm>
            <a:off x="5409385" y="4339585"/>
            <a:ext cx="5461000" cy="54610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792" y="5346700"/>
            <a:ext cx="1028700" cy="1028700"/>
          </a:xfrm>
          <a:prstGeom prst="rect">
            <a:avLst/>
          </a:prstGeom>
        </p:spPr>
      </p:pic>
      <p:pic>
        <p:nvPicPr>
          <p:cNvPr id="1026" name="Picture 2" descr="https://upload.wikimedia.org/wikipedia/commons/7/75/Max_logo_202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6622" y="5295901"/>
            <a:ext cx="1130300" cy="1130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490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5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75000" decel="2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88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6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4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1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decel="10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6" dur="200" fill="hold"/>
                                        <p:tgtEl>
                                          <p:spTgt spid="2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decel="10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38" dur="340" fill="hold"/>
                                        <p:tgtEl>
                                          <p:spTgt spid="2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61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2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mph" presetSubtype="0" decel="10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56" dur="200" fill="hold"/>
                                        <p:tgtEl>
                                          <p:spTgt spid="27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decel="10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58" dur="340" fill="hold"/>
                                        <p:tgtEl>
                                          <p:spTgt spid="2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85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2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2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6" dur="340" fill="hold"/>
                                        <p:tgtEl>
                                          <p:spTgt spid="102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4" grpId="0" animBg="1"/>
      <p:bldP spid="23" grpId="0" animBg="1"/>
      <p:bldP spid="13" grpId="0" animBg="1"/>
      <p:bldP spid="15" grpId="0" animBg="1"/>
      <p:bldP spid="16" grpId="0"/>
      <p:bldP spid="18" grpId="0"/>
      <p:bldP spid="19" grpId="0" animBg="1"/>
      <p:bldP spid="19" grpId="1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8000"/>
                <a:lumOff val="22000"/>
              </a:schemeClr>
            </a:gs>
            <a:gs pos="66000">
              <a:schemeClr val="accent1"/>
            </a:gs>
            <a:gs pos="100000">
              <a:schemeClr val="accent1">
                <a:lumMod val="66000"/>
              </a:schemeClr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1506" y="2353235"/>
            <a:ext cx="7368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effectLst>
                  <a:outerShdw blurRad="622300" dist="76200" dir="5400000" algn="t" rotWithShape="0">
                    <a:prstClr val="black"/>
                  </a:outerShdw>
                </a:effectLst>
              </a:rPr>
              <a:t>Здесь должно быть видео,</a:t>
            </a:r>
            <a:endParaRPr lang="ru-RU" sz="3600" dirty="0">
              <a:effectLst>
                <a:outerShdw blurRad="622300" dist="76200" dir="5400000" algn="t" rotWithShape="0">
                  <a:prstClr val="black"/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11506" y="2999566"/>
            <a:ext cx="7368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effectLst>
                  <a:outerShdw blurRad="622300" dist="762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которое мы показывали во время защиты проекта</a:t>
            </a:r>
            <a:endParaRPr lang="ru-RU" sz="2400" dirty="0">
              <a:effectLst>
                <a:outerShdw blurRad="622300" dist="76200" dir="5400000" algn="t" rotWithShape="0">
                  <a:prstClr val="black"/>
                </a:outerShdw>
              </a:effectLst>
              <a:latin typeface="Bahnschrift Light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91466" y="4736926"/>
            <a:ext cx="7368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effectLst>
                  <a:outerShdw blurRad="622300" dist="76200" dir="5400000" algn="t" rotWithShape="0">
                    <a:schemeClr val="tx1"/>
                  </a:outerShdw>
                </a:effectLst>
                <a:latin typeface="Bahnschrift Light" panose="020B0502040204020203" pitchFamily="34" charset="0"/>
              </a:rPr>
              <a:t>Посмотреть его можно тут:</a:t>
            </a:r>
            <a:endParaRPr lang="ru-RU" sz="3200" dirty="0">
              <a:effectLst>
                <a:outerShdw blurRad="622300" dist="76200" dir="5400000" algn="t" rotWithShape="0">
                  <a:schemeClr val="tx1"/>
                </a:outerShdw>
              </a:effectLst>
              <a:latin typeface="Bahnschrift Light" panose="020B0502040204020203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3506" y="4209076"/>
            <a:ext cx="1619271" cy="1640473"/>
          </a:xfrm>
          <a:prstGeom prst="rect">
            <a:avLst/>
          </a:prstGeom>
          <a:ln w="63500" cap="rnd">
            <a:solidFill>
              <a:schemeClr val="tx1"/>
            </a:solidFill>
          </a:ln>
          <a:effectLst>
            <a:outerShdw blurRad="533400" sx="102000" sy="102000" algn="ctr" rotWithShape="0">
              <a:schemeClr val="tx1"/>
            </a:outerShdw>
          </a:effectLst>
        </p:spPr>
      </p:pic>
    </p:spTree>
    <p:extLst>
      <p:ext uri="{BB962C8B-B14F-4D97-AF65-F5344CB8AC3E}">
        <p14:creationId xmlns:p14="http://schemas.microsoft.com/office/powerpoint/2010/main" val="44712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37000"/>
                <a:lumOff val="63000"/>
              </a:schemeClr>
            </a:gs>
            <a:gs pos="40000">
              <a:schemeClr val="accent1">
                <a:lumMod val="86000"/>
                <a:lumOff val="14000"/>
              </a:schemeClr>
            </a:gs>
            <a:gs pos="72000">
              <a:schemeClr val="accent1"/>
            </a:gs>
            <a:gs pos="100000">
              <a:schemeClr val="accent1">
                <a:lumMod val="84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8258" y="580104"/>
            <a:ext cx="429669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0" dirty="0" smtClean="0">
                <a:effectLst>
                  <a:outerShdw blurRad="787400" dist="38100" dir="5400000" algn="t" rotWithShape="0">
                    <a:prstClr val="black">
                      <a:alpha val="91000"/>
                    </a:prstClr>
                  </a:outerShdw>
                </a:effectLst>
                <a:latin typeface="Bahnschrift Light" panose="020B0502040204020203" pitchFamily="34" charset="0"/>
              </a:rPr>
              <a:t>Наша цель —</a:t>
            </a:r>
            <a:endParaRPr lang="ru-RU" sz="5000" dirty="0">
              <a:effectLst>
                <a:outerShdw blurRad="787400" dist="38100" dir="5400000" algn="t" rotWithShape="0">
                  <a:prstClr val="black">
                    <a:alpha val="91000"/>
                  </a:prstClr>
                </a:outerShdw>
              </a:effectLst>
              <a:latin typeface="Bahnschrift Light" panose="020B0502040204020203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8257" y="1441878"/>
            <a:ext cx="10432027" cy="426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 smtClean="0">
                <a:gradFill>
                  <a:gsLst>
                    <a:gs pos="0">
                      <a:schemeClr val="tx1"/>
                    </a:gs>
                    <a:gs pos="100000">
                      <a:schemeClr val="accent5">
                        <a:lumMod val="20000"/>
                        <a:lumOff val="80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889000" dist="38100" dir="5400000" algn="t" rotWithShape="0">
                    <a:schemeClr val="accent1">
                      <a:lumMod val="75000"/>
                    </a:schemeClr>
                  </a:outerShdw>
                </a:effectLst>
              </a:rPr>
              <a:t>создать единую</a:t>
            </a:r>
          </a:p>
          <a:p>
            <a:r>
              <a:rPr lang="ru-RU" sz="6600" dirty="0">
                <a:gradFill>
                  <a:gsLst>
                    <a:gs pos="0">
                      <a:schemeClr val="tx1"/>
                    </a:gs>
                    <a:gs pos="100000">
                      <a:schemeClr val="accent5">
                        <a:lumMod val="20000"/>
                        <a:lumOff val="80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889000" dist="38100" dir="5400000" algn="t" rotWithShape="0">
                    <a:schemeClr val="accent1">
                      <a:lumMod val="75000"/>
                    </a:schemeClr>
                  </a:outerShdw>
                </a:effectLst>
              </a:rPr>
              <a:t>э</a:t>
            </a:r>
            <a:r>
              <a:rPr lang="ru-RU" sz="6600" dirty="0" smtClean="0">
                <a:gradFill>
                  <a:gsLst>
                    <a:gs pos="0">
                      <a:schemeClr val="tx1"/>
                    </a:gs>
                    <a:gs pos="100000">
                      <a:schemeClr val="accent5">
                        <a:lumMod val="20000"/>
                        <a:lumOff val="80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889000" dist="38100" dir="5400000" algn="t" rotWithShape="0">
                    <a:schemeClr val="accent1">
                      <a:lumMod val="75000"/>
                    </a:schemeClr>
                  </a:outerShdw>
                </a:effectLst>
              </a:rPr>
              <a:t>косистему для учёбы,</a:t>
            </a:r>
          </a:p>
          <a:p>
            <a:r>
              <a:rPr lang="ru-RU" sz="7000" dirty="0" smtClean="0">
                <a:gradFill>
                  <a:gsLst>
                    <a:gs pos="100000">
                      <a:schemeClr val="accent5">
                        <a:lumMod val="5000"/>
                        <a:lumOff val="95000"/>
                      </a:schemeClr>
                    </a:gs>
                    <a:gs pos="0">
                      <a:schemeClr val="accent5">
                        <a:lumMod val="40000"/>
                        <a:lumOff val="60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889000" dist="38100" dir="5400000" algn="t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hnschrift SemiBold" panose="020B0502040204020203" pitchFamily="34" charset="0"/>
              </a:rPr>
              <a:t>управлению которой</a:t>
            </a:r>
            <a:br>
              <a:rPr lang="ru-RU" sz="7000" dirty="0" smtClean="0">
                <a:gradFill>
                  <a:gsLst>
                    <a:gs pos="100000">
                      <a:schemeClr val="accent5">
                        <a:lumMod val="5000"/>
                        <a:lumOff val="95000"/>
                      </a:schemeClr>
                    </a:gs>
                    <a:gs pos="0">
                      <a:schemeClr val="accent5">
                        <a:lumMod val="40000"/>
                        <a:lumOff val="60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889000" dist="38100" dir="5400000" algn="t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hnschrift SemiBold" panose="020B0502040204020203" pitchFamily="34" charset="0"/>
              </a:rPr>
            </a:br>
            <a:r>
              <a:rPr lang="ru-RU" sz="7300" dirty="0" smtClean="0">
                <a:gradFill>
                  <a:gsLst>
                    <a:gs pos="100000">
                      <a:schemeClr val="accent5">
                        <a:lumMod val="5000"/>
                        <a:lumOff val="95000"/>
                      </a:schemeClr>
                    </a:gs>
                    <a:gs pos="0">
                      <a:schemeClr val="accent5">
                        <a:lumMod val="40000"/>
                        <a:lumOff val="60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889000" dist="38100" dir="5400000" algn="t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hnschrift SemiBold" panose="020B0502040204020203" pitchFamily="34" charset="0"/>
              </a:rPr>
              <a:t>не нужно учиться</a:t>
            </a:r>
            <a:endParaRPr lang="ru-RU" sz="7300" dirty="0">
              <a:gradFill>
                <a:gsLst>
                  <a:gs pos="100000">
                    <a:schemeClr val="accent5">
                      <a:lumMod val="5000"/>
                      <a:lumOff val="95000"/>
                    </a:schemeClr>
                  </a:gs>
                  <a:gs pos="0">
                    <a:schemeClr val="accent5">
                      <a:lumMod val="40000"/>
                      <a:lumOff val="60000"/>
                    </a:schemeClr>
                  </a:gs>
                </a:gsLst>
                <a:path path="circle">
                  <a:fillToRect t="100000" r="100000"/>
                </a:path>
              </a:gradFill>
              <a:effectLst>
                <a:outerShdw blurRad="889000" dist="38100" dir="5400000" algn="t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ahnschrift SemiBol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625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2.22222E-6 L -2.29167E-6 0.09931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954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decel="100000" fill="hold" grpId="1" nodeType="withEffect">
                                  <p:stCondLst>
                                    <p:cond delay="350"/>
                                  </p:stCondLst>
                                  <p:childTnLst>
                                    <p:animMotion origin="layout" path="M -4.79167E-6 -3.33333E-6 L -4.79167E-6 0.09144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000"/>
                <a:lumOff val="92000"/>
              </a:schemeClr>
            </a:gs>
            <a:gs pos="66000">
              <a:schemeClr val="accent1">
                <a:lumMod val="10000"/>
                <a:lumOff val="90000"/>
              </a:schemeClr>
            </a:gs>
            <a:gs pos="100000">
              <a:schemeClr val="accent1">
                <a:lumMod val="23000"/>
                <a:lumOff val="77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944817"/>
              </p:ext>
            </p:extLst>
          </p:nvPr>
        </p:nvGraphicFramePr>
        <p:xfrm>
          <a:off x="249739" y="235975"/>
          <a:ext cx="11692524" cy="5425209"/>
        </p:xfrm>
        <a:graphic>
          <a:graphicData uri="http://schemas.openxmlformats.org/drawingml/2006/table">
            <a:tbl>
              <a:tblPr firstRow="1" firstCol="1" bandRow="1">
                <a:effectLst>
                  <a:reflection blurRad="6350" stA="52000" endA="300" endPos="35000" dir="5400000" sy="-100000" algn="bl" rotWithShape="0"/>
                </a:effectLst>
              </a:tblPr>
              <a:tblGrid>
                <a:gridCol w="1669697">
                  <a:extLst>
                    <a:ext uri="{9D8B030D-6E8A-4147-A177-3AD203B41FA5}">
                      <a16:colId xmlns:a16="http://schemas.microsoft.com/office/drawing/2014/main" val="159936689"/>
                    </a:ext>
                  </a:extLst>
                </a:gridCol>
                <a:gridCol w="1669697">
                  <a:extLst>
                    <a:ext uri="{9D8B030D-6E8A-4147-A177-3AD203B41FA5}">
                      <a16:colId xmlns:a16="http://schemas.microsoft.com/office/drawing/2014/main" val="1162587580"/>
                    </a:ext>
                  </a:extLst>
                </a:gridCol>
                <a:gridCol w="1670626">
                  <a:extLst>
                    <a:ext uri="{9D8B030D-6E8A-4147-A177-3AD203B41FA5}">
                      <a16:colId xmlns:a16="http://schemas.microsoft.com/office/drawing/2014/main" val="439134685"/>
                    </a:ext>
                  </a:extLst>
                </a:gridCol>
                <a:gridCol w="1670626">
                  <a:extLst>
                    <a:ext uri="{9D8B030D-6E8A-4147-A177-3AD203B41FA5}">
                      <a16:colId xmlns:a16="http://schemas.microsoft.com/office/drawing/2014/main" val="2957076240"/>
                    </a:ext>
                  </a:extLst>
                </a:gridCol>
                <a:gridCol w="1670626">
                  <a:extLst>
                    <a:ext uri="{9D8B030D-6E8A-4147-A177-3AD203B41FA5}">
                      <a16:colId xmlns:a16="http://schemas.microsoft.com/office/drawing/2014/main" val="2148866534"/>
                    </a:ext>
                  </a:extLst>
                </a:gridCol>
                <a:gridCol w="1670626">
                  <a:extLst>
                    <a:ext uri="{9D8B030D-6E8A-4147-A177-3AD203B41FA5}">
                      <a16:colId xmlns:a16="http://schemas.microsoft.com/office/drawing/2014/main" val="220290869"/>
                    </a:ext>
                  </a:extLst>
                </a:gridCol>
                <a:gridCol w="1670626">
                  <a:extLst>
                    <a:ext uri="{9D8B030D-6E8A-4147-A177-3AD203B41FA5}">
                      <a16:colId xmlns:a16="http://schemas.microsoft.com/office/drawing/2014/main" val="3454534653"/>
                    </a:ext>
                  </a:extLst>
                </a:gridCol>
              </a:tblGrid>
              <a:tr h="226525"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en-US" sz="1100" b="0" dirty="0" err="1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Vivi</a:t>
                      </a: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r>
                        <a:rPr lang="ru-RU" sz="1100" b="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(1)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en-US" sz="1100" b="0" dirty="0" err="1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SchoolsFocus</a:t>
                      </a: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r>
                        <a:rPr lang="ru-RU" sz="1100" b="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(2)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en-US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Software 4 Schools</a:t>
                      </a: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r>
                        <a:rPr lang="ru-RU" sz="1100" b="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(3)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«Хронограф 3.0»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ru-RU" sz="1100" b="0" dirty="0" err="1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Автозвонок</a:t>
                      </a: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А3-1»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effectLst>
                            <a:outerShdw blurRad="749300" sx="102000" sy="102000" algn="ctr" rotWithShape="0">
                              <a:schemeClr val="accent1">
                                <a:lumMod val="50000"/>
                              </a:schemeClr>
                            </a:outerShdw>
                          </a:effectLst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GNews Dashboard</a:t>
                      </a:r>
                      <a:endParaRPr lang="ru-RU" sz="1100" b="0" dirty="0">
                        <a:effectLst>
                          <a:outerShdw blurRad="749300" sx="102000" sy="102000" algn="ctr" rotWithShape="0">
                            <a:schemeClr val="accent1">
                              <a:lumMod val="50000"/>
                            </a:schemeClr>
                          </a:outerShdw>
                        </a:effectLst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7936655"/>
                  </a:ext>
                </a:extLst>
              </a:tr>
              <a:tr h="615685"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Расписание звонков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 </a:t>
                      </a:r>
                      <a:r>
                        <a:rPr lang="ru-RU" sz="11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Только расписание уроков по времени </a:t>
                      </a:r>
                      <a:r>
                        <a:rPr lang="ru-RU" sz="11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(5)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7A2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Составление Расписания и автоматическая подача звонков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>
                            <a:outerShdw blurRad="749300" sx="102000" sy="102000" algn="ctr" rotWithShape="0">
                              <a:schemeClr val="accent2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100" dirty="0">
                        <a:effectLst>
                          <a:outerShdw blurRad="749300" sx="102000" sy="102000" algn="ctr" rotWithShape="0">
                            <a:schemeClr val="accent2">
                              <a:lumMod val="50000"/>
                            </a:schemeClr>
                          </a:outerShdw>
                        </a:effectLst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012115"/>
                  </a:ext>
                </a:extLst>
              </a:tr>
              <a:tr h="460021"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Объявления (например, о мероприятиях)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>
                            <a:outerShdw blurRad="749300" sx="102000" sy="102000" algn="ctr" rotWithShape="0">
                              <a:schemeClr val="accent2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100" dirty="0">
                        <a:effectLst>
                          <a:outerShdw blurRad="749300" sx="102000" sy="102000" algn="ctr" rotWithShape="0">
                            <a:schemeClr val="accent2">
                              <a:lumMod val="50000"/>
                            </a:schemeClr>
                          </a:outerShdw>
                        </a:effectLst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1284541"/>
                  </a:ext>
                </a:extLst>
              </a:tr>
              <a:tr h="364366"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Новости (например, «школьная газета»)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r>
                        <a:rPr lang="ru-RU" sz="11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(4)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>
                            <a:outerShdw blurRad="749300" sx="102000" sy="102000" algn="ctr" rotWithShape="0">
                              <a:schemeClr val="accent2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100" dirty="0">
                        <a:effectLst>
                          <a:outerShdw blurRad="749300" sx="102000" sy="102000" algn="ctr" rotWithShape="0">
                            <a:schemeClr val="accent2">
                              <a:lumMod val="50000"/>
                            </a:schemeClr>
                          </a:outerShdw>
                        </a:effectLst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6052803"/>
                  </a:ext>
                </a:extLst>
              </a:tr>
              <a:tr h="460021"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Видео и аудио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Только с внешних ресурсов (например, </a:t>
                      </a:r>
                      <a:r>
                        <a:rPr lang="en-US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YouTube</a:t>
                      </a: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ru-RU" sz="11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(6)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>
                            <a:outerShdw blurRad="749300" sx="102000" sy="102000" algn="ctr" rotWithShape="0">
                              <a:schemeClr val="accent2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100" dirty="0">
                        <a:effectLst>
                          <a:outerShdw blurRad="749300" sx="102000" sy="102000" algn="ctr" rotWithShape="0">
                            <a:schemeClr val="accent2">
                              <a:lumMod val="50000"/>
                            </a:schemeClr>
                          </a:outerShdw>
                        </a:effectLst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9897036"/>
                  </a:ext>
                </a:extLst>
              </a:tr>
              <a:tr h="352301"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Расписание уроков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Только календарь Событий </a:t>
                      </a:r>
                      <a:r>
                        <a:rPr lang="ru-RU" sz="11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 </a:t>
                      </a:r>
                      <a:r>
                        <a:rPr lang="ru-RU" sz="11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(7)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>
                            <a:outerShdw blurRad="749300" sx="102000" sy="102000" algn="ctr" rotWithShape="0">
                              <a:schemeClr val="accent2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100" dirty="0">
                        <a:effectLst>
                          <a:outerShdw blurRad="749300" sx="102000" sy="102000" algn="ctr" rotWithShape="0">
                            <a:schemeClr val="accent2">
                              <a:lumMod val="50000"/>
                            </a:schemeClr>
                          </a:outerShdw>
                        </a:effectLst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664607"/>
                  </a:ext>
                </a:extLst>
              </a:tr>
              <a:tr h="615685"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Интуитивно понятный интерфейс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Да, но многие вещи нужно настраивать вручную </a:t>
                      </a:r>
                      <a:r>
                        <a:rPr lang="ru-RU" sz="11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(8)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Отчасти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7A2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Отчасти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7A2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Отчасти — все звонки нужно прописывать вручную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7A2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>
                            <a:outerShdw blurRad="749300" sx="102000" sy="102000" algn="ctr" rotWithShape="0">
                              <a:schemeClr val="accent2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100" dirty="0">
                        <a:effectLst>
                          <a:outerShdw blurRad="749300" sx="102000" sy="102000" algn="ctr" rotWithShape="0">
                            <a:schemeClr val="accent2">
                              <a:lumMod val="50000"/>
                            </a:schemeClr>
                          </a:outerShdw>
                        </a:effectLst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5627058"/>
                  </a:ext>
                </a:extLst>
              </a:tr>
              <a:tr h="693517"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Отображение в школе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Да, информация отображается на дисплеях во всех кабинетах </a:t>
                      </a:r>
                      <a:r>
                        <a:rPr lang="ru-RU" sz="11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(9)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Только на веб-сайте и в приложении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Да, информация отображается на отдельных дисплеях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1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Есть режим демонстрации</a:t>
                      </a:r>
                      <a:endParaRPr lang="ru-RU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Подача звонков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>
                            <a:outerShdw blurRad="749300" sx="102000" sy="102000" algn="ctr" rotWithShape="0">
                              <a:schemeClr val="accent2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100" dirty="0">
                        <a:effectLst>
                          <a:outerShdw blurRad="749300" sx="102000" sy="102000" algn="ctr" rotWithShape="0">
                            <a:schemeClr val="accent2">
                              <a:lumMod val="50000"/>
                            </a:schemeClr>
                          </a:outerShdw>
                        </a:effectLst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574865"/>
                  </a:ext>
                </a:extLst>
              </a:tr>
              <a:tr h="352301"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Уведомления на телефоне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 (</a:t>
                      </a:r>
                      <a:r>
                        <a:rPr lang="en-US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SMS, Email, Push) </a:t>
                      </a:r>
                      <a:r>
                        <a:rPr lang="ru-RU" sz="11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(7)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Email, </a:t>
                      </a: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мобильное приложение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>
                            <a:outerShdw blurRad="749300" sx="102000" sy="102000" algn="ctr" rotWithShape="0">
                              <a:schemeClr val="accent2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Да,</a:t>
                      </a:r>
                      <a:r>
                        <a:rPr lang="ru-RU" sz="1100" baseline="0" dirty="0" smtClean="0">
                          <a:effectLst>
                            <a:outerShdw blurRad="749300" sx="102000" sy="102000" algn="ctr" rotWithShape="0">
                              <a:schemeClr val="accent2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smtClean="0">
                          <a:effectLst>
                            <a:outerShdw blurRad="749300" sx="102000" sy="102000" algn="ctr" rotWithShape="0">
                              <a:schemeClr val="accent2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через ВКонтакте</a:t>
                      </a:r>
                      <a:r>
                        <a:rPr lang="en-US" sz="1100" dirty="0" smtClean="0">
                          <a:effectLst>
                            <a:outerShdw blurRad="749300" sx="102000" sy="102000" algn="ctr" rotWithShape="0">
                              <a:schemeClr val="accent2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1100" dirty="0" smtClean="0">
                          <a:effectLst>
                            <a:outerShdw blurRad="749300" sx="102000" sy="102000" algn="ctr" rotWithShape="0">
                              <a:schemeClr val="accent2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скоро —</a:t>
                      </a:r>
                      <a:r>
                        <a:rPr lang="en-US" sz="1100" dirty="0" smtClean="0">
                          <a:effectLst>
                            <a:outerShdw blurRad="749300" sx="102000" sy="102000" algn="ctr" rotWithShape="0">
                              <a:schemeClr val="accent2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Telegram</a:t>
                      </a:r>
                      <a:r>
                        <a:rPr lang="en-US" sz="1100" baseline="0" dirty="0" smtClean="0">
                          <a:effectLst>
                            <a:outerShdw blurRad="749300" sx="102000" sy="102000" algn="ctr" rotWithShape="0">
                              <a:schemeClr val="accent2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aseline="0" dirty="0" smtClean="0">
                          <a:effectLst>
                            <a:outerShdw blurRad="749300" sx="102000" sy="102000" algn="ctr" rotWithShape="0">
                              <a:schemeClr val="accent2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 </a:t>
                      </a:r>
                      <a:r>
                        <a:rPr lang="en-US" sz="1100" baseline="0" dirty="0" smtClean="0">
                          <a:effectLst>
                            <a:outerShdw blurRad="749300" sx="102000" sy="102000" algn="ctr" rotWithShape="0">
                              <a:schemeClr val="accent2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MAX</a:t>
                      </a:r>
                      <a:endParaRPr lang="ru-RU" sz="1100" dirty="0">
                        <a:effectLst>
                          <a:outerShdw blurRad="749300" sx="102000" sy="102000" algn="ctr" rotWithShape="0">
                            <a:schemeClr val="accent2">
                              <a:lumMod val="50000"/>
                            </a:schemeClr>
                          </a:outerShdw>
                        </a:effectLst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9821078"/>
                  </a:ext>
                </a:extLst>
              </a:tr>
              <a:tr h="849181"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Единая экосистема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Экстренные сообщения, Объявления и Новости — на одной платформе </a:t>
                      </a:r>
                      <a:r>
                        <a:rPr lang="ru-RU" sz="11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(9)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7A2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Оценки, экзамены, Объявления, документы, информация о родителях, пропуски </a:t>
                      </a:r>
                      <a:r>
                        <a:rPr lang="ru-RU" sz="11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(7)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Объявления, пропуски, выборы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>
                            <a:outerShdw blurRad="749300" sx="102000" sy="102000" algn="ctr" rotWithShape="0">
                              <a:schemeClr val="accent3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</a:t>
                      </a:r>
                      <a:r>
                        <a:rPr lang="ru-RU" sz="1100" baseline="0" dirty="0" smtClean="0">
                          <a:effectLst>
                            <a:outerShdw blurRad="749300" sx="102000" sy="102000" algn="ctr" rotWithShape="0">
                              <a:schemeClr val="accent3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информационный центр — не «электронный дневник»</a:t>
                      </a:r>
                      <a:endParaRPr lang="ru-RU" sz="1100" dirty="0">
                        <a:effectLst>
                          <a:outerShdw blurRad="749300" sx="102000" sy="102000" algn="ctr" rotWithShape="0">
                            <a:schemeClr val="accent3">
                              <a:lumMod val="50000"/>
                            </a:schemeClr>
                          </a:outerShdw>
                        </a:effectLst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7509299"/>
                  </a:ext>
                </a:extLst>
              </a:tr>
              <a:tr h="218618"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Доступно в России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B09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>
                            <a:outerShdw blurRad="749300" sx="102000" sy="102000" algn="ctr" rotWithShape="0">
                              <a:schemeClr val="accent2">
                                <a:lumMod val="50000"/>
                              </a:schemeClr>
                            </a:outerShdw>
                          </a:effectLst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100" dirty="0">
                        <a:effectLst>
                          <a:outerShdw blurRad="749300" sx="102000" sy="102000" algn="ctr" rotWithShape="0">
                            <a:schemeClr val="accent2">
                              <a:lumMod val="50000"/>
                            </a:schemeClr>
                          </a:outerShdw>
                        </a:effectLst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934" marR="22934" marT="0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6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291356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-365760" y="5639332"/>
            <a:ext cx="10189008" cy="1369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Источники:</a:t>
            </a: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kumimoji="0" lang="en-US" altLang="ru-RU" sz="7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Vivi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International Pty Ltd. Announcements. </a:t>
            </a:r>
            <a:r>
              <a:rPr kumimoji="0" lang="en-US" altLang="ru-RU" sz="700" b="0" i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Vivi</a:t>
            </a:r>
            <a:r>
              <a:rPr kumimoji="0" lang="en-US" altLang="ru-RU" sz="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Интернете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] 2025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Цитировано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22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ноября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2025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.] vivi.io/what-we-do/announcements.</a:t>
            </a:r>
            <a:endParaRPr kumimoji="0" lang="ru-RU" altLang="ru-RU" sz="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 Light" panose="020B0502040204020203" pitchFamily="34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Managing news, events and announcements. </a:t>
            </a:r>
            <a:r>
              <a:rPr kumimoji="0" lang="en-US" altLang="ru-RU" sz="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SchoolsFocus.net. 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Интернете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] [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Цитировано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22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ноября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2025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.] schoolsfocus.net/school-software-help-center/knowledge-base-post/managing-news-events-and-announcements/103.</a:t>
            </a:r>
            <a:endParaRPr kumimoji="0" lang="ru-RU" altLang="ru-RU" sz="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 Light" panose="020B0502040204020203" pitchFamily="34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Announcements. </a:t>
            </a:r>
            <a:r>
              <a:rPr kumimoji="0" lang="en-US" altLang="ru-RU" sz="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Software 4 Schools. 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Интернете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] 2025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Цитировано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22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ноября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2025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.] software4schools.com/catalog/</a:t>
            </a:r>
            <a:r>
              <a:rPr kumimoji="0" lang="en-US" altLang="ru-RU" sz="7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software_and_applications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/announcements.</a:t>
            </a:r>
            <a:endParaRPr kumimoji="0" lang="ru-RU" altLang="ru-RU" sz="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 Light" panose="020B0502040204020203" pitchFamily="34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kumimoji="0" lang="en-US" altLang="ru-RU" sz="7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Vivi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International Pty Ltd. Digital Signage from </a:t>
            </a:r>
            <a:r>
              <a:rPr kumimoji="0" lang="en-US" altLang="ru-RU" sz="7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Vivi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Интернете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] 2025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Цитировано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22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ноября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2025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.] vivi.io/what-we-do/digital-signage.</a:t>
            </a:r>
            <a:endParaRPr kumimoji="0" lang="ru-RU" altLang="ru-RU" sz="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 Light" panose="020B0502040204020203" pitchFamily="34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Class timetable. </a:t>
            </a:r>
            <a:r>
              <a:rPr kumimoji="0" lang="en-US" altLang="ru-RU" sz="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SchoolsFocus.net. 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Интернете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] [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Цитировано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22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ноября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2025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.] schoolsfocus.net/school-software-help-center/knowledge-base-post/class-timetable/52.</a:t>
            </a:r>
            <a:endParaRPr kumimoji="0" lang="ru-RU" altLang="ru-RU" sz="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 Light" panose="020B0502040204020203" pitchFamily="34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Managing the media gallery. </a:t>
            </a:r>
            <a:r>
              <a:rPr kumimoji="0" lang="en-US" altLang="ru-RU" sz="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SchoolsFocus.net. 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Интернете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] [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Цитировано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22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ноября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2025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.] schoolsfocus.net/school-software-help-center/knowledge-base-post/managing-the-media-gallery/104.</a:t>
            </a:r>
            <a:endParaRPr kumimoji="0" lang="ru-RU" altLang="ru-RU" sz="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 Light" panose="020B0502040204020203" pitchFamily="34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kumimoji="0" lang="en-US" altLang="ru-RU" sz="7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SchoolsFocus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Help Center. </a:t>
            </a:r>
            <a:r>
              <a:rPr kumimoji="0" lang="en-US" altLang="ru-RU" sz="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SchoolsFocus.net. 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Интернете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] [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Цитировано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22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ноября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2025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.] schoolsfocus.net/school-software-help-center/knowledge-base.</a:t>
            </a:r>
            <a:endParaRPr kumimoji="0" lang="ru-RU" altLang="ru-RU" sz="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 Light" panose="020B0502040204020203" pitchFamily="34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kumimoji="0" lang="en-US" altLang="ru-RU" sz="7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Vivi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International Pty Ltd. Downloads. </a:t>
            </a:r>
            <a:r>
              <a:rPr kumimoji="0" lang="ru-RU" altLang="ru-RU" sz="700" b="0" i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Vivi</a:t>
            </a:r>
            <a:r>
              <a:rPr kumimoji="0" lang="ru-RU" altLang="ru-RU" sz="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[В Интернете] 2025 г. [Цитировано: 22 ноября 2025 г.] vivi.io/</a:t>
            </a:r>
            <a:r>
              <a:rPr kumimoji="0" lang="ru-RU" altLang="ru-RU" sz="7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downloads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 Light" panose="020B0502040204020203" pitchFamily="34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 —. </a:t>
            </a:r>
            <a:r>
              <a:rPr kumimoji="0" lang="ru-RU" altLang="ru-RU" sz="7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Home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700" b="0" i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Vivi</a:t>
            </a:r>
            <a:r>
              <a:rPr kumimoji="0" lang="ru-RU" altLang="ru-RU" sz="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Ligh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[В Интернете] 2025 г. [Цитировано: 22 ноября 2025 г.] vivi.io.</a:t>
            </a:r>
            <a:endParaRPr kumimoji="0" lang="ru-RU" altLang="ru-RU" sz="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 Light" panose="020B0502040204020203" pitchFamily="34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 Light" panose="020B0502040204020203" pitchFamily="34" charset="0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9753" y="58190"/>
            <a:ext cx="39734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effectLst>
                  <a:outerShdw blurRad="660400" dist="38100" dir="5400000" algn="t" rotWithShape="0">
                    <a:prstClr val="black"/>
                  </a:outerShdw>
                </a:effectLst>
                <a:latin typeface="+mj-lt"/>
              </a:rPr>
              <a:t>Конкуренты</a:t>
            </a:r>
            <a:endParaRPr lang="ru-RU" sz="4800" dirty="0">
              <a:solidFill>
                <a:schemeClr val="bg1"/>
              </a:solidFill>
              <a:effectLst>
                <a:outerShdw blurRad="660400" dist="38100" dir="5400000" algn="t" rotWithShape="0">
                  <a:prstClr val="black"/>
                </a:outerShdw>
              </a:effectLst>
              <a:latin typeface="+mj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0222" y="5840819"/>
            <a:ext cx="2577220" cy="1045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9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4.07407E-6 L -4.58333E-6 -0.04931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2000"/>
                <a:lumOff val="38000"/>
              </a:schemeClr>
            </a:gs>
            <a:gs pos="64000">
              <a:schemeClr val="accent1"/>
            </a:gs>
            <a:gs pos="26000">
              <a:schemeClr val="accent1">
                <a:lumMod val="77000"/>
                <a:lumOff val="23000"/>
              </a:schemeClr>
            </a:gs>
            <a:gs pos="100000">
              <a:schemeClr val="accent1">
                <a:lumMod val="72000"/>
              </a:schemeClr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87928" y="475162"/>
            <a:ext cx="92797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effectLst>
                  <a:outerShdw blurRad="850900" dist="381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Подключаем </a:t>
            </a:r>
            <a:r>
              <a:rPr lang="ru-RU" sz="6000" dirty="0" smtClean="0">
                <a:effectLst>
                  <a:outerShdw blurRad="850900" dist="38100" dir="5400000" algn="t" rotWithShape="0">
                    <a:schemeClr val="tx1"/>
                  </a:outerShdw>
                </a:effectLst>
                <a:latin typeface="Bahnschrift SemiBold" panose="020B0502040204020203" pitchFamily="34" charset="0"/>
              </a:rPr>
              <a:t>за 1 день</a:t>
            </a:r>
            <a:endParaRPr lang="ru-RU" sz="6000" dirty="0">
              <a:effectLst>
                <a:outerShdw blurRad="850900" dist="38100" dir="5400000" algn="t" rotWithShape="0">
                  <a:prstClr val="black"/>
                </a:outerShdw>
              </a:effectLst>
              <a:latin typeface="Bahnschrift Light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7928" y="2328733"/>
            <a:ext cx="9279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effectLst>
                  <a:outerShdw blurRad="850900" dist="38100" dir="5400000" algn="t" rotWithShape="0">
                    <a:schemeClr val="accent1">
                      <a:lumMod val="50000"/>
                    </a:schemeClr>
                  </a:outerShdw>
                </a:effectLst>
                <a:latin typeface="Bahnschrift Light" panose="020B0502040204020203" pitchFamily="34" charset="0"/>
              </a:rPr>
              <a:t>Бизнес-модель:</a:t>
            </a:r>
            <a:endParaRPr lang="ru-RU" sz="4800" dirty="0">
              <a:effectLst>
                <a:outerShdw blurRad="850900" dist="38100" dir="5400000" algn="t" rotWithShape="0">
                  <a:schemeClr val="accent1">
                    <a:lumMod val="50000"/>
                  </a:schemeClr>
                </a:outerShdw>
              </a:effectLst>
              <a:latin typeface="Bahnschrift Light" panose="020B0502040204020203" pitchFamily="34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5189679" y="1401947"/>
            <a:ext cx="3166347" cy="0"/>
          </a:xfrm>
          <a:prstGeom prst="line">
            <a:avLst/>
          </a:prstGeom>
          <a:ln w="50800" cap="rnd">
            <a:gradFill flip="none" rotWithShape="1">
              <a:gsLst>
                <a:gs pos="0">
                  <a:schemeClr val="tx1">
                    <a:alpha val="0"/>
                  </a:schemeClr>
                </a:gs>
                <a:gs pos="100000">
                  <a:schemeClr val="tx1"/>
                </a:gs>
              </a:gsLst>
              <a:lin ang="0" scaled="1"/>
              <a:tileRect/>
            </a:gradFill>
            <a:round/>
          </a:ln>
          <a:effectLst>
            <a:outerShdw blurRad="228600" sx="102000" sy="102000" algn="ctr" rotWithShape="0">
              <a:schemeClr val="tx1">
                <a:alpha val="82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943739" y="3553475"/>
            <a:ext cx="110255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err="1" smtClean="0">
                <a:effectLst>
                  <a:outerShdw blurRad="850900" dist="38100" dir="5400000" algn="t" rotWithShape="0">
                    <a:schemeClr val="bg1"/>
                  </a:outerShdw>
                </a:effectLst>
              </a:rPr>
              <a:t>Единоразовая</a:t>
            </a:r>
            <a:r>
              <a:rPr lang="ru-RU" sz="4400" dirty="0" smtClean="0">
                <a:effectLst>
                  <a:outerShdw blurRad="850900" dist="38100" dir="5400000" algn="t" rotWithShape="0">
                    <a:schemeClr val="bg1"/>
                  </a:outerShdw>
                </a:effectLst>
              </a:rPr>
              <a:t> оплата за подключение</a:t>
            </a:r>
            <a:endParaRPr lang="ru-RU" sz="4400" dirty="0">
              <a:effectLst>
                <a:outerShdw blurRad="850900" dist="38100" dir="5400000" algn="t" rotWithShape="0">
                  <a:schemeClr val="bg1"/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3739" y="4750999"/>
            <a:ext cx="92797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effectLst>
                  <a:outerShdw blurRad="850900" dist="38100" dir="5400000" algn="t" rotWithShape="0">
                    <a:schemeClr val="bg1"/>
                  </a:outerShdw>
                </a:effectLst>
              </a:rPr>
              <a:t>Ежегодное продление лицензии</a:t>
            </a:r>
            <a:br>
              <a:rPr lang="ru-RU" sz="4400" dirty="0" smtClean="0">
                <a:effectLst>
                  <a:outerShdw blurRad="850900" dist="38100" dir="5400000" algn="t" rotWithShape="0">
                    <a:schemeClr val="bg1"/>
                  </a:outerShdw>
                </a:effectLst>
              </a:rPr>
            </a:br>
            <a:r>
              <a:rPr lang="ru-RU" sz="4400" dirty="0" smtClean="0">
                <a:effectLst>
                  <a:outerShdw blurRad="850900" dist="38100" dir="5400000" algn="t" rotWithShape="0">
                    <a:schemeClr val="bg1"/>
                  </a:outerShdw>
                </a:effectLst>
                <a:latin typeface="Bahnschrift Light" panose="020B0502040204020203" pitchFamily="34" charset="0"/>
              </a:rPr>
              <a:t>и получение обновлений</a:t>
            </a:r>
            <a:endParaRPr lang="ru-RU" sz="4400" dirty="0">
              <a:effectLst>
                <a:outerShdw blurRad="850900" dist="38100" dir="5400000" algn="t" rotWithShape="0">
                  <a:schemeClr val="bg1"/>
                </a:outerShdw>
              </a:effectLst>
              <a:latin typeface="Bahnschrift Light" panose="020B0502040204020203" pitchFamily="34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603623" y="3854075"/>
            <a:ext cx="221130" cy="22113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66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4000"/>
                  <a:lumOff val="26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215900" dir="5400000" algn="t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 rot="3225297">
            <a:off x="606125" y="5061238"/>
            <a:ext cx="221130" cy="22113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66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4000"/>
                  <a:lumOff val="26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215900" dir="5400000" algn="t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583625" y="4042697"/>
            <a:ext cx="9409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effectLst>
                  <a:outerShdw blurRad="850900" dir="5400000" sx="153000" sy="153000" algn="t" rotWithShape="0">
                    <a:schemeClr val="tx1"/>
                  </a:outerShdw>
                </a:effectLst>
              </a:rPr>
              <a:t>+</a:t>
            </a:r>
            <a:endParaRPr lang="ru-RU" sz="6000" dirty="0">
              <a:effectLst>
                <a:outerShdw blurRad="850900" dir="5400000" sx="153000" sy="153000" algn="t" rotWithShape="0">
                  <a:schemeClr val="tx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01259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55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4" presetClass="path" presetSubtype="0" decel="10000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4.16667E-6 2.77556E-17 L -4.16667E-6 0.11667 " pathEditMode="relative" rAng="0" ptsTypes="AA">
                                      <p:cBhvr>
                                        <p:cTn id="1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833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2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decel="10000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Scale>
                                      <p:cBhvr>
                                        <p:cTn id="24" dur="200" fill="hold"/>
                                        <p:tgtEl>
                                          <p:spTgt spid="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" presetClass="emph" presetSubtype="0" decel="100000" fill="hold" grpId="2" nodeType="withEffect">
                                  <p:stCondLst>
                                    <p:cond delay="1950"/>
                                  </p:stCondLst>
                                  <p:childTnLst>
                                    <p:animScale>
                                      <p:cBhvr>
                                        <p:cTn id="26" dur="340" fill="hold"/>
                                        <p:tgtEl>
                                          <p:spTgt spid="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2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decel="100000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Scale>
                                      <p:cBhvr>
                                        <p:cTn id="31" dur="200" fill="hold"/>
                                        <p:tgtEl>
                                          <p:spTgt spid="10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decel="100000" fill="hold" grpId="2" nodeType="withEffect">
                                  <p:stCondLst>
                                    <p:cond delay="2950"/>
                                  </p:stCondLst>
                                  <p:childTnLst>
                                    <p:animScale>
                                      <p:cBhvr>
                                        <p:cTn id="33" dur="34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87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5" presetClass="path" presetSubtype="0" decel="100000" fill="hold" grpId="1" nodeType="withEffect">
                                  <p:stCondLst>
                                    <p:cond delay="1870"/>
                                  </p:stCondLst>
                                  <p:childTnLst>
                                    <p:animMotion origin="layout" path="M 2.70833E-6 -4.07407E-6 L -0.02071 -4.07407E-6 " pathEditMode="relative" rAng="0" ptsTypes="AA">
                                      <p:cBhvr>
                                        <p:cTn id="38" dur="75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2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87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5" presetClass="path" presetSubtype="0" decel="100000" fill="hold" grpId="1" nodeType="withEffect">
                                  <p:stCondLst>
                                    <p:cond delay="2870"/>
                                  </p:stCondLst>
                                  <p:childTnLst>
                                    <p:animMotion origin="layout" path="M 2.70833E-6 -4.07407E-6 L -0.02071 -4.07407E-6 " pathEditMode="relative" rAng="0" ptsTypes="AA">
                                      <p:cBhvr>
                                        <p:cTn id="43" dur="75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2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1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grpId="2" nodeType="withEffect">
                                  <p:stCondLst>
                                    <p:cond delay="2250"/>
                                  </p:stCondLst>
                                  <p:childTnLst>
                                    <p:animScale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animRot by="21600000">
                                      <p:cBhvr>
                                        <p:cTn id="52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grpId="3" nodeType="withEffect">
                                  <p:stCondLst>
                                    <p:cond delay="2750"/>
                                  </p:stCondLst>
                                  <p:childTnLst>
                                    <p:animRot by="21600000">
                                      <p:cBhvr>
                                        <p:cTn id="54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  <p:bldP spid="4" grpId="1"/>
      <p:bldP spid="8" grpId="0"/>
      <p:bldP spid="8" grpId="1"/>
      <p:bldP spid="9" grpId="0"/>
      <p:bldP spid="9" grpId="1"/>
      <p:bldP spid="2" grpId="0" animBg="1"/>
      <p:bldP spid="2" grpId="1" animBg="1"/>
      <p:bldP spid="2" grpId="2" animBg="1"/>
      <p:bldP spid="2" grpId="3" animBg="1"/>
      <p:bldP spid="10" grpId="0" animBg="1"/>
      <p:bldP spid="10" grpId="1" animBg="1"/>
      <p:bldP spid="10" grpId="2" animBg="1"/>
      <p:bldP spid="10" grpId="3" animBg="1"/>
      <p:bldP spid="11" grpId="0"/>
      <p:bldP spid="11" grpId="1"/>
      <p:bldP spid="11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62300">
              <a:schemeClr val="accent1">
                <a:lumMod val="59000"/>
                <a:lumOff val="41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Группа 35"/>
          <p:cNvGrpSpPr/>
          <p:nvPr/>
        </p:nvGrpSpPr>
        <p:grpSpPr>
          <a:xfrm>
            <a:off x="12231185" y="-19261402"/>
            <a:ext cx="10646030" cy="17184726"/>
            <a:chOff x="-1765460" y="-3278964"/>
            <a:chExt cx="10646030" cy="17184726"/>
          </a:xfrm>
        </p:grpSpPr>
        <p:sp>
          <p:nvSpPr>
            <p:cNvPr id="37" name="Скругленный прямоугольник 36"/>
            <p:cNvSpPr/>
            <p:nvPr/>
          </p:nvSpPr>
          <p:spPr>
            <a:xfrm rot="2280000">
              <a:off x="8202380" y="-3278964"/>
              <a:ext cx="678190" cy="4787153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/>
                  </a:gs>
                  <a:gs pos="100000">
                    <a:srgbClr val="A10B84"/>
                  </a:gs>
                </a:gsLst>
                <a:path path="circle">
                  <a:fillToRect l="100000" b="100000"/>
                </a:path>
                <a:tileRect t="-100000" r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Скругленный прямоугольник 37"/>
            <p:cNvSpPr/>
            <p:nvPr/>
          </p:nvSpPr>
          <p:spPr>
            <a:xfrm rot="2280000">
              <a:off x="4614969" y="1338597"/>
              <a:ext cx="678190" cy="4787153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/>
                  </a:gs>
                  <a:gs pos="100000">
                    <a:srgbClr val="A10B84"/>
                  </a:gs>
                </a:gsLst>
                <a:path path="circle">
                  <a:fillToRect l="100000" b="100000"/>
                </a:path>
                <a:tileRect t="-100000" r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Скругленный прямоугольник 38"/>
            <p:cNvSpPr/>
            <p:nvPr/>
          </p:nvSpPr>
          <p:spPr>
            <a:xfrm rot="2280000">
              <a:off x="1420425" y="5780409"/>
              <a:ext cx="678190" cy="4042955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/>
                  </a:gs>
                  <a:gs pos="100000">
                    <a:srgbClr val="A10B84">
                      <a:lumMod val="80000"/>
                      <a:lumOff val="2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Скругленный прямоугольник 39"/>
            <p:cNvSpPr/>
            <p:nvPr/>
          </p:nvSpPr>
          <p:spPr>
            <a:xfrm rot="2280000">
              <a:off x="-1765460" y="9862807"/>
              <a:ext cx="678190" cy="4042955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>
                      <a:lumMod val="70000"/>
                    </a:schemeClr>
                  </a:gs>
                  <a:gs pos="100000">
                    <a:schemeClr val="accent5">
                      <a:lumMod val="5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round/>
            </a:ln>
            <a:effectLst>
              <a:outerShdw blurRad="330200" sx="102000" sy="102000" algn="ctr" rotWithShape="0">
                <a:schemeClr val="accent2">
                  <a:lumMod val="75000"/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28" y="-648930"/>
            <a:ext cx="4942801" cy="3295201"/>
          </a:xfrm>
          <a:prstGeom prst="roundRect">
            <a:avLst>
              <a:gd name="adj" fmla="val 7508"/>
            </a:avLst>
          </a:prstGeom>
          <a:effectLst>
            <a:outerShdw blurRad="584200" dist="177800" dir="5400000" algn="t" rotWithShape="0">
              <a:prstClr val="black"/>
            </a:outerShdw>
          </a:effectLst>
        </p:spPr>
      </p:pic>
      <p:grpSp>
        <p:nvGrpSpPr>
          <p:cNvPr id="41" name="Группа 40"/>
          <p:cNvGrpSpPr/>
          <p:nvPr/>
        </p:nvGrpSpPr>
        <p:grpSpPr>
          <a:xfrm>
            <a:off x="9567515" y="-20534919"/>
            <a:ext cx="10891076" cy="19365536"/>
            <a:chOff x="-1267058" y="-5288159"/>
            <a:chExt cx="10891076" cy="19365536"/>
          </a:xfrm>
        </p:grpSpPr>
        <p:sp>
          <p:nvSpPr>
            <p:cNvPr id="42" name="Скругленный прямоугольник 41"/>
            <p:cNvSpPr/>
            <p:nvPr/>
          </p:nvSpPr>
          <p:spPr>
            <a:xfrm rot="2280000">
              <a:off x="8945828" y="-5288159"/>
              <a:ext cx="678190" cy="6902405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>
                      <a:lumMod val="55000"/>
                    </a:schemeClr>
                  </a:gs>
                  <a:gs pos="100000">
                    <a:srgbClr val="A10B84"/>
                  </a:gs>
                </a:gsLst>
                <a:path path="circle">
                  <a:fillToRect l="100000" b="100000"/>
                </a:path>
                <a:tileRect t="-100000" r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Скругленный прямоугольник 42"/>
            <p:cNvSpPr/>
            <p:nvPr/>
          </p:nvSpPr>
          <p:spPr>
            <a:xfrm rot="2280000">
              <a:off x="4557027" y="887114"/>
              <a:ext cx="678190" cy="5838446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/>
                  </a:gs>
                  <a:gs pos="100000">
                    <a:srgbClr val="A10B84"/>
                  </a:gs>
                </a:gsLst>
                <a:path path="circle">
                  <a:fillToRect t="100000" r="100000"/>
                </a:path>
                <a:tileRect l="-100000" b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" name="Скругленный прямоугольник 43"/>
            <p:cNvSpPr/>
            <p:nvPr/>
          </p:nvSpPr>
          <p:spPr>
            <a:xfrm rot="2280000">
              <a:off x="1584778" y="6599787"/>
              <a:ext cx="678190" cy="1983474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/>
                  </a:gs>
                  <a:gs pos="100000">
                    <a:srgbClr val="A10B84">
                      <a:lumMod val="80000"/>
                      <a:lumOff val="20000"/>
                    </a:srgbClr>
                  </a:gs>
                </a:gsLst>
                <a:path path="circle">
                  <a:fillToRect l="100000" b="100000"/>
                </a:path>
                <a:tileRect t="-100000" r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Скругленный прямоугольник 44"/>
            <p:cNvSpPr/>
            <p:nvPr/>
          </p:nvSpPr>
          <p:spPr>
            <a:xfrm rot="2280000">
              <a:off x="-1267058" y="8415343"/>
              <a:ext cx="678190" cy="5662034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100000">
                    <a:schemeClr val="accent2">
                      <a:lumMod val="70000"/>
                    </a:schemeClr>
                  </a:gs>
                  <a:gs pos="0">
                    <a:schemeClr val="accent5">
                      <a:lumMod val="80000"/>
                      <a:lumOff val="20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round/>
            </a:ln>
            <a:effectLst>
              <a:outerShdw blurRad="330200" sx="102000" sy="102000" algn="ctr" rotWithShape="0">
                <a:schemeClr val="accent2">
                  <a:lumMod val="75000"/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974" y="1631894"/>
            <a:ext cx="5347231" cy="3739383"/>
          </a:xfrm>
          <a:prstGeom prst="roundRect">
            <a:avLst>
              <a:gd name="adj" fmla="val 7508"/>
            </a:avLst>
          </a:prstGeom>
          <a:effectLst>
            <a:outerShdw blurRad="584200" dist="177800" dir="5400000" algn="t" rotWithShape="0">
              <a:prstClr val="black"/>
            </a:outerShdw>
          </a:effectLst>
        </p:spPr>
      </p:pic>
      <p:grpSp>
        <p:nvGrpSpPr>
          <p:cNvPr id="46" name="Группа 45"/>
          <p:cNvGrpSpPr/>
          <p:nvPr/>
        </p:nvGrpSpPr>
        <p:grpSpPr>
          <a:xfrm>
            <a:off x="13214287" y="-17670793"/>
            <a:ext cx="10912589" cy="17611645"/>
            <a:chOff x="-1689002" y="-3679558"/>
            <a:chExt cx="10912589" cy="17611645"/>
          </a:xfrm>
        </p:grpSpPr>
        <p:sp>
          <p:nvSpPr>
            <p:cNvPr id="47" name="Скругленный прямоугольник 46"/>
            <p:cNvSpPr/>
            <p:nvPr/>
          </p:nvSpPr>
          <p:spPr>
            <a:xfrm rot="2280000">
              <a:off x="8545397" y="-3679558"/>
              <a:ext cx="678190" cy="4710262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>
                      <a:lumMod val="75000"/>
                    </a:schemeClr>
                  </a:gs>
                  <a:gs pos="100000">
                    <a:srgbClr val="A10B84">
                      <a:lumMod val="90000"/>
                      <a:lumOff val="10000"/>
                    </a:srgbClr>
                  </a:gs>
                </a:gsLst>
                <a:path path="circle">
                  <a:fillToRect l="100000" b="100000"/>
                </a:path>
                <a:tileRect t="-100000" r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8" name="Скругленный прямоугольник 47"/>
            <p:cNvSpPr/>
            <p:nvPr/>
          </p:nvSpPr>
          <p:spPr>
            <a:xfrm rot="2280000">
              <a:off x="5334932" y="1154969"/>
              <a:ext cx="678190" cy="3311390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>
                      <a:lumMod val="60000"/>
                    </a:schemeClr>
                  </a:gs>
                  <a:gs pos="100000">
                    <a:srgbClr val="A10B84">
                      <a:lumMod val="90000"/>
                      <a:lumOff val="10000"/>
                    </a:srgbClr>
                  </a:gs>
                </a:gsLst>
                <a:path path="circle">
                  <a:fillToRect t="100000" r="100000"/>
                </a:path>
                <a:tileRect l="-100000" b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Скругленный прямоугольник 48"/>
            <p:cNvSpPr/>
            <p:nvPr/>
          </p:nvSpPr>
          <p:spPr>
            <a:xfrm rot="2280000">
              <a:off x="1911653" y="4273641"/>
              <a:ext cx="678190" cy="5799004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>
                      <a:lumMod val="40000"/>
                    </a:schemeClr>
                  </a:gs>
                  <a:gs pos="100000">
                    <a:srgbClr val="A10B84">
                      <a:lumMod val="80000"/>
                    </a:srgbClr>
                  </a:gs>
                </a:gsLst>
                <a:path path="circle">
                  <a:fillToRect l="100000" b="100000"/>
                </a:path>
                <a:tileRect t="-100000" r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0" name="Скругленный прямоугольник 49"/>
            <p:cNvSpPr/>
            <p:nvPr/>
          </p:nvSpPr>
          <p:spPr>
            <a:xfrm rot="2280000">
              <a:off x="-1689002" y="9640761"/>
              <a:ext cx="678190" cy="4291326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100000">
                    <a:schemeClr val="accent2">
                      <a:lumMod val="70000"/>
                    </a:schemeClr>
                  </a:gs>
                  <a:gs pos="0">
                    <a:schemeClr val="accent5">
                      <a:lumMod val="90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round/>
            </a:ln>
            <a:effectLst>
              <a:outerShdw blurRad="330200" sx="102000" sy="102000" algn="ctr" rotWithShape="0">
                <a:schemeClr val="accent2">
                  <a:lumMod val="75000"/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809" y="1134711"/>
            <a:ext cx="4570371" cy="3027871"/>
          </a:xfrm>
          <a:prstGeom prst="roundRect">
            <a:avLst>
              <a:gd name="adj" fmla="val 7508"/>
            </a:avLst>
          </a:prstGeom>
          <a:effectLst>
            <a:outerShdw blurRad="584200" dist="177800" dir="5400000" algn="t" rotWithShape="0">
              <a:prstClr val="black"/>
            </a:outerShdw>
          </a:effectLst>
        </p:spPr>
      </p:pic>
      <p:grpSp>
        <p:nvGrpSpPr>
          <p:cNvPr id="51" name="Группа 50"/>
          <p:cNvGrpSpPr/>
          <p:nvPr/>
        </p:nvGrpSpPr>
        <p:grpSpPr>
          <a:xfrm>
            <a:off x="13268420" y="-16643157"/>
            <a:ext cx="12175153" cy="18540046"/>
            <a:chOff x="-2397526" y="-4851924"/>
            <a:chExt cx="12175153" cy="18540046"/>
          </a:xfrm>
        </p:grpSpPr>
        <p:sp>
          <p:nvSpPr>
            <p:cNvPr id="52" name="Скругленный прямоугольник 51"/>
            <p:cNvSpPr/>
            <p:nvPr/>
          </p:nvSpPr>
          <p:spPr>
            <a:xfrm rot="2280000">
              <a:off x="9099437" y="-4851924"/>
              <a:ext cx="678190" cy="5636717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>
                      <a:lumMod val="45000"/>
                    </a:schemeClr>
                  </a:gs>
                  <a:gs pos="100000">
                    <a:srgbClr val="A10B84">
                      <a:lumMod val="90000"/>
                      <a:lumOff val="10000"/>
                    </a:srgbClr>
                  </a:gs>
                </a:gsLst>
                <a:path path="circle">
                  <a:fillToRect l="100000" b="100000"/>
                </a:path>
                <a:tileRect t="-100000" r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3" name="Скругленный прямоугольник 52"/>
            <p:cNvSpPr/>
            <p:nvPr/>
          </p:nvSpPr>
          <p:spPr>
            <a:xfrm rot="2280000">
              <a:off x="5559305" y="503342"/>
              <a:ext cx="678190" cy="4040275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>
                      <a:lumMod val="60000"/>
                    </a:schemeClr>
                  </a:gs>
                  <a:gs pos="100000">
                    <a:srgbClr val="A10B84">
                      <a:lumMod val="70000"/>
                      <a:lumOff val="30000"/>
                    </a:srgbClr>
                  </a:gs>
                </a:gsLst>
                <a:path path="circle">
                  <a:fillToRect t="100000" r="100000"/>
                </a:path>
                <a:tileRect l="-100000" b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4" name="Скругленный прямоугольник 53"/>
            <p:cNvSpPr/>
            <p:nvPr/>
          </p:nvSpPr>
          <p:spPr>
            <a:xfrm rot="2280000">
              <a:off x="1283769" y="4057443"/>
              <a:ext cx="678190" cy="7838710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>
                      <a:lumMod val="80000"/>
                    </a:schemeClr>
                  </a:gs>
                  <a:gs pos="100000">
                    <a:srgbClr val="A10B84">
                      <a:lumMod val="90000"/>
                      <a:lumOff val="10000"/>
                    </a:srgbClr>
                  </a:gs>
                </a:gsLst>
                <a:path path="circle">
                  <a:fillToRect l="100000" b="100000"/>
                </a:path>
                <a:tileRect t="-100000" r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Скругленный прямоугольник 54"/>
            <p:cNvSpPr/>
            <p:nvPr/>
          </p:nvSpPr>
          <p:spPr>
            <a:xfrm rot="2280000">
              <a:off x="-2397526" y="11698465"/>
              <a:ext cx="678190" cy="1989657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100000">
                    <a:schemeClr val="accent2">
                      <a:lumMod val="70000"/>
                    </a:schemeClr>
                  </a:gs>
                  <a:gs pos="0">
                    <a:schemeClr val="accent5">
                      <a:lumMod val="70000"/>
                      <a:lumOff val="30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round/>
            </a:ln>
            <a:effectLst>
              <a:outerShdw blurRad="330200" sx="102000" sy="102000" algn="ctr" rotWithShape="0">
                <a:schemeClr val="accent2">
                  <a:lumMod val="75000"/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1220" y="4513006"/>
            <a:ext cx="4059046" cy="2706031"/>
          </a:xfrm>
          <a:prstGeom prst="roundRect">
            <a:avLst>
              <a:gd name="adj" fmla="val 7508"/>
            </a:avLst>
          </a:prstGeom>
          <a:effectLst>
            <a:outerShdw blurRad="584200" dist="177800" dir="5400000" algn="t" rotWithShape="0">
              <a:prstClr val="black"/>
            </a:outerShdw>
          </a:effectLst>
        </p:spPr>
      </p:pic>
      <p:grpSp>
        <p:nvGrpSpPr>
          <p:cNvPr id="56" name="Группа 55"/>
          <p:cNvGrpSpPr/>
          <p:nvPr/>
        </p:nvGrpSpPr>
        <p:grpSpPr>
          <a:xfrm>
            <a:off x="6394072" y="-17670523"/>
            <a:ext cx="10455350" cy="16858928"/>
            <a:chOff x="-1561322" y="-2882875"/>
            <a:chExt cx="10455350" cy="16858928"/>
          </a:xfrm>
        </p:grpSpPr>
        <p:sp>
          <p:nvSpPr>
            <p:cNvPr id="57" name="Скругленный прямоугольник 56"/>
            <p:cNvSpPr/>
            <p:nvPr/>
          </p:nvSpPr>
          <p:spPr>
            <a:xfrm rot="2280000">
              <a:off x="8215838" y="-2882875"/>
              <a:ext cx="678190" cy="3960527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>
                      <a:lumMod val="95000"/>
                    </a:schemeClr>
                  </a:gs>
                  <a:gs pos="100000">
                    <a:srgbClr val="A10B84">
                      <a:lumMod val="95000"/>
                    </a:srgbClr>
                  </a:gs>
                </a:gsLst>
                <a:path path="circle">
                  <a:fillToRect l="100000" b="100000"/>
                </a:path>
                <a:tileRect t="-100000" r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8" name="Скругленный прямоугольник 57"/>
            <p:cNvSpPr/>
            <p:nvPr/>
          </p:nvSpPr>
          <p:spPr>
            <a:xfrm rot="2280000">
              <a:off x="4746216" y="699250"/>
              <a:ext cx="678190" cy="5729872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/>
                  </a:gs>
                  <a:gs pos="100000">
                    <a:srgbClr val="A10B84">
                      <a:lumMod val="70000"/>
                    </a:srgbClr>
                  </a:gs>
                </a:gsLst>
                <a:path path="circle">
                  <a:fillToRect t="100000" r="100000"/>
                </a:path>
                <a:tileRect l="-100000" b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Скругленный прямоугольник 58"/>
            <p:cNvSpPr/>
            <p:nvPr/>
          </p:nvSpPr>
          <p:spPr>
            <a:xfrm rot="2280000">
              <a:off x="1381749" y="6228400"/>
              <a:ext cx="678190" cy="3245978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/>
                  </a:gs>
                  <a:gs pos="100000">
                    <a:srgbClr val="A10B84">
                      <a:lumMod val="95000"/>
                      <a:lumOff val="5000"/>
                    </a:srgbClr>
                  </a:gs>
                </a:gsLst>
                <a:path path="circle">
                  <a:fillToRect t="100000" r="100000"/>
                </a:path>
                <a:tileRect l="-100000" b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Скругленный прямоугольник 59"/>
            <p:cNvSpPr/>
            <p:nvPr/>
          </p:nvSpPr>
          <p:spPr>
            <a:xfrm rot="2280000">
              <a:off x="-1561322" y="9269946"/>
              <a:ext cx="678190" cy="4706107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100000">
                    <a:schemeClr val="accent2">
                      <a:lumMod val="70000"/>
                    </a:schemeClr>
                  </a:gs>
                  <a:gs pos="0">
                    <a:schemeClr val="accent5">
                      <a:lumMod val="95000"/>
                      <a:lumOff val="5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round/>
            </a:ln>
            <a:effectLst>
              <a:outerShdw blurRad="330200" sx="102000" sy="102000" algn="ctr" rotWithShape="0">
                <a:schemeClr val="accent2">
                  <a:lumMod val="75000"/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3922" y="4296279"/>
            <a:ext cx="3067062" cy="2044708"/>
          </a:xfrm>
          <a:prstGeom prst="roundRect">
            <a:avLst>
              <a:gd name="adj" fmla="val 7508"/>
            </a:avLst>
          </a:prstGeom>
          <a:effectLst>
            <a:outerShdw blurRad="584200" dist="177800" dir="5400000" algn="t" rotWithShape="0">
              <a:prstClr val="black"/>
            </a:outerShdw>
          </a:effectLst>
        </p:spPr>
      </p:pic>
      <p:grpSp>
        <p:nvGrpSpPr>
          <p:cNvPr id="61" name="Группа 60"/>
          <p:cNvGrpSpPr/>
          <p:nvPr/>
        </p:nvGrpSpPr>
        <p:grpSpPr>
          <a:xfrm>
            <a:off x="4000335" y="-18460868"/>
            <a:ext cx="9590267" cy="18064551"/>
            <a:chOff x="-968135" y="-3884246"/>
            <a:chExt cx="9590267" cy="18064551"/>
          </a:xfrm>
        </p:grpSpPr>
        <p:sp>
          <p:nvSpPr>
            <p:cNvPr id="62" name="Скругленный прямоугольник 61"/>
            <p:cNvSpPr/>
            <p:nvPr/>
          </p:nvSpPr>
          <p:spPr>
            <a:xfrm rot="2280000">
              <a:off x="7943942" y="-3884246"/>
              <a:ext cx="678190" cy="6659289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>
                      <a:lumMod val="95000"/>
                    </a:schemeClr>
                  </a:gs>
                  <a:gs pos="100000">
                    <a:srgbClr val="A10B84">
                      <a:lumMod val="95000"/>
                    </a:srgbClr>
                  </a:gs>
                </a:gsLst>
                <a:path path="circle">
                  <a:fillToRect l="100000" b="100000"/>
                </a:path>
                <a:tileRect t="-100000" r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Скругленный прямоугольник 62"/>
            <p:cNvSpPr/>
            <p:nvPr/>
          </p:nvSpPr>
          <p:spPr>
            <a:xfrm rot="2280000">
              <a:off x="4154979" y="2380697"/>
              <a:ext cx="678190" cy="3880474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/>
                  </a:gs>
                  <a:gs pos="100000">
                    <a:srgbClr val="A10B84">
                      <a:lumMod val="70000"/>
                    </a:srgbClr>
                  </a:gs>
                </a:gsLst>
                <a:path path="circle">
                  <a:fillToRect t="100000" r="100000"/>
                </a:path>
                <a:tileRect l="-100000" b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Скругленный прямоугольник 63"/>
            <p:cNvSpPr/>
            <p:nvPr/>
          </p:nvSpPr>
          <p:spPr>
            <a:xfrm rot="2280000">
              <a:off x="1979581" y="6434250"/>
              <a:ext cx="678190" cy="1303897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0">
                    <a:schemeClr val="accent2"/>
                  </a:gs>
                  <a:gs pos="100000">
                    <a:srgbClr val="A10B84">
                      <a:lumMod val="95000"/>
                      <a:lumOff val="5000"/>
                    </a:srgbClr>
                  </a:gs>
                </a:gsLst>
                <a:path path="circle">
                  <a:fillToRect t="100000" r="100000"/>
                </a:path>
                <a:tileRect l="-100000" b="-100000"/>
              </a:gradFill>
              <a:round/>
            </a:ln>
            <a:effectLst>
              <a:outerShdw blurRad="330200" sx="102000" sy="102000" algn="ctr" rotWithShape="0">
                <a:schemeClr val="accent2"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Скругленный прямоугольник 64"/>
            <p:cNvSpPr/>
            <p:nvPr/>
          </p:nvSpPr>
          <p:spPr>
            <a:xfrm rot="2280000">
              <a:off x="-968135" y="7547205"/>
              <a:ext cx="678190" cy="6633100"/>
            </a:xfrm>
            <a:prstGeom prst="roundRect">
              <a:avLst>
                <a:gd name="adj" fmla="val 42944"/>
              </a:avLst>
            </a:prstGeom>
            <a:noFill/>
            <a:ln w="254000" cap="rnd">
              <a:gradFill flip="none" rotWithShape="1">
                <a:gsLst>
                  <a:gs pos="100000">
                    <a:schemeClr val="accent2">
                      <a:lumMod val="70000"/>
                    </a:schemeClr>
                  </a:gs>
                  <a:gs pos="0">
                    <a:schemeClr val="accent5">
                      <a:lumMod val="95000"/>
                      <a:lumOff val="5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round/>
            </a:ln>
            <a:effectLst>
              <a:outerShdw blurRad="330200" sx="102000" sy="102000" algn="ctr" rotWithShape="0">
                <a:schemeClr val="accent2">
                  <a:lumMod val="75000"/>
                  <a:alpha val="7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026" y="3642369"/>
            <a:ext cx="2576930" cy="3739382"/>
          </a:xfrm>
          <a:prstGeom prst="roundRect">
            <a:avLst>
              <a:gd name="adj" fmla="val 7508"/>
            </a:avLst>
          </a:prstGeom>
          <a:effectLst>
            <a:outerShdw blurRad="584200" dist="177800" dir="5400000" algn="t" rotWithShape="0">
              <a:prstClr val="black"/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703" y="3221683"/>
            <a:ext cx="2645229" cy="1763486"/>
          </a:xfrm>
          <a:prstGeom prst="roundRect">
            <a:avLst>
              <a:gd name="adj" fmla="val 7508"/>
            </a:avLst>
          </a:prstGeom>
          <a:effectLst>
            <a:outerShdw blurRad="584200" dist="177800" dir="5400000" algn="t" rotWithShape="0">
              <a:prstClr val="black"/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6620723" y="262305"/>
            <a:ext cx="5326742" cy="82474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r"/>
            <a:r>
              <a:rPr lang="en-US" sz="3200" dirty="0" smtClean="0">
                <a:gradFill flip="none" rotWithShape="1">
                  <a:gsLst>
                    <a:gs pos="0">
                      <a:schemeClr val="accent1">
                        <a:lumMod val="40000"/>
                        <a:lumOff val="60000"/>
                      </a:schemeClr>
                    </a:gs>
                    <a:gs pos="100000">
                      <a:schemeClr val="accent1">
                        <a:alpha val="50000"/>
                      </a:schemeClr>
                    </a:gs>
                  </a:gsLst>
                  <a:path path="circle">
                    <a:fillToRect t="100000" r="100000"/>
                  </a:path>
                  <a:tileRect l="-100000" b="-100000"/>
                </a:gradFill>
                <a:effectLst>
                  <a:outerShdw blurRad="939800" dist="38100" dir="12600000" algn="tl" rotWithShape="0">
                    <a:schemeClr val="accent1"/>
                  </a:outerShdw>
                </a:effectLst>
                <a:latin typeface="Bahnschrift Light" panose="020B0502040204020203" pitchFamily="34" charset="0"/>
              </a:rPr>
              <a:t>vk.ru/</a:t>
            </a:r>
            <a:r>
              <a:rPr lang="en-US" sz="3200" dirty="0" smtClean="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  <a:gs pos="21000">
                      <a:schemeClr val="accent1">
                        <a:lumMod val="82000"/>
                        <a:lumOff val="18000"/>
                      </a:schemeClr>
                    </a:gs>
                  </a:gsLst>
                  <a:path path="circle">
                    <a:fillToRect t="100000" r="100000"/>
                  </a:path>
                  <a:tileRect l="-100000" b="-100000"/>
                </a:gradFill>
                <a:effectLst>
                  <a:outerShdw blurRad="698500" dist="38100" dir="13200000" algn="tl" rotWithShape="0">
                    <a:schemeClr val="accent1">
                      <a:lumMod val="75000"/>
                    </a:schemeClr>
                  </a:outerShdw>
                </a:effectLst>
                <a:latin typeface="Bahnschrift SemiBold" panose="020B0502040204020203" pitchFamily="34" charset="0"/>
              </a:rPr>
              <a:t>gnews</a:t>
            </a:r>
            <a:r>
              <a:rPr lang="en-US" sz="3200" dirty="0" smtClean="0">
                <a:gradFill>
                  <a:gsLst>
                    <a:gs pos="0">
                      <a:schemeClr val="accent2"/>
                    </a:gs>
                    <a:gs pos="100000">
                      <a:schemeClr val="accent2">
                        <a:lumMod val="80000"/>
                        <a:lumOff val="20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952500" dist="38100" dir="13800000" algn="tl" rotWithShape="0">
                    <a:schemeClr val="accent2">
                      <a:lumMod val="60000"/>
                      <a:lumOff val="40000"/>
                    </a:schemeClr>
                  </a:outerShdw>
                </a:effectLst>
                <a:latin typeface="Bahnschrift SemiLight" panose="020B0502040204020203" pitchFamily="34" charset="0"/>
              </a:rPr>
              <a:t>foreveryone</a:t>
            </a:r>
            <a:endParaRPr lang="ru-RU" sz="3200" dirty="0"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80000"/>
                      <a:lumOff val="20000"/>
                    </a:schemeClr>
                  </a:gs>
                </a:gsLst>
                <a:path path="circle">
                  <a:fillToRect t="100000" r="100000"/>
                </a:path>
              </a:gradFill>
              <a:effectLst>
                <a:outerShdw blurRad="952500" dist="38100" dir="13800000" algn="tl" rotWithShape="0">
                  <a:schemeClr val="accent2">
                    <a:lumMod val="60000"/>
                    <a:lumOff val="40000"/>
                  </a:schemeClr>
                </a:outerShdw>
              </a:effectLst>
              <a:latin typeface="Bahnschrift SemiLight" panose="020B0502040204020203" pitchFamily="34" charset="0"/>
            </a:endParaRPr>
          </a:p>
        </p:txBody>
      </p:sp>
      <p:pic>
        <p:nvPicPr>
          <p:cNvPr id="66" name="konovalov_photo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800" y="-31776"/>
            <a:ext cx="12293600" cy="6921552"/>
          </a:xfrm>
          <a:prstGeom prst="rect">
            <a:avLst/>
          </a:prstGeom>
          <a:effectLst>
            <a:outerShdw blurRad="1155700" dist="127000" dir="5400000" algn="t" rotWithShape="0">
              <a:prstClr val="black"/>
            </a:outerShdw>
          </a:effectLst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3779010" y="-2020592"/>
            <a:ext cx="9071634" cy="683420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-1557216" y="-67127"/>
            <a:ext cx="8129383" cy="6956903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0000"/>
                  <a:lumOff val="30000"/>
                </a:schemeClr>
              </a:gs>
              <a:gs pos="61000">
                <a:schemeClr val="accent1">
                  <a:lumMod val="55000"/>
                  <a:lumOff val="45000"/>
                </a:schemeClr>
              </a:gs>
              <a:gs pos="100000">
                <a:schemeClr val="accent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711200" dist="38100" algn="l" rotWithShape="0">
              <a:schemeClr val="accent2">
                <a:alpha val="8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9" name="Рисунок 6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05008" y="-2325052"/>
            <a:ext cx="4261473" cy="4261473"/>
          </a:xfrm>
          <a:prstGeom prst="rect">
            <a:avLst/>
          </a:prstGeom>
        </p:spPr>
      </p:pic>
      <p:sp>
        <p:nvSpPr>
          <p:cNvPr id="70" name="Овал 69"/>
          <p:cNvSpPr/>
          <p:nvPr/>
        </p:nvSpPr>
        <p:spPr>
          <a:xfrm>
            <a:off x="8381186" y="-2396021"/>
            <a:ext cx="6149405" cy="6149405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1" name="Рисунок 7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935745" y="3046474"/>
            <a:ext cx="9071634" cy="6828112"/>
          </a:xfrm>
          <a:prstGeom prst="rect">
            <a:avLst/>
          </a:prstGeom>
        </p:spPr>
      </p:pic>
      <p:pic>
        <p:nvPicPr>
          <p:cNvPr id="72" name="Рисунок 7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-3176143" y="3373135"/>
            <a:ext cx="6858594" cy="6858594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557107" y="4898387"/>
            <a:ext cx="9474200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9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698500" dist="152400" dir="6420000" algn="t" rotWithShape="0">
                    <a:prstClr val="black"/>
                  </a:outerShdw>
                </a:effectLst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Валентин Олегович Коновалов</a:t>
            </a:r>
            <a:endParaRPr kumimoji="0" lang="ru-RU" sz="4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698500" dist="152400" dir="6420000" algn="t" rotWithShape="0">
                  <a:prstClr val="black"/>
                </a:outerShdw>
              </a:effectLst>
              <a:uLnTx/>
              <a:uFillTx/>
              <a:latin typeface="Bahnschrift SemiBold" panose="020B0502040204020203" pitchFamily="34" charset="0"/>
              <a:ea typeface="+mn-ea"/>
              <a:cs typeface="+mn-cs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57107" y="5660470"/>
            <a:ext cx="5041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698500" dist="152400" dir="6420000" algn="t" rotWithShape="0">
                    <a:prstClr val="black"/>
                  </a:outerShdw>
                </a:effectLst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t>Глава Республики Хакасия</a:t>
            </a:r>
            <a:endParaRPr kumimoji="0" lang="ru-RU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698500" dist="152400" dir="6420000" algn="t" rotWithShape="0">
                  <a:prstClr val="black"/>
                </a:outerShdw>
              </a:effectLst>
              <a:uLnTx/>
              <a:uFillTx/>
              <a:latin typeface="Bahnschrift Light" panose="020B0502040204020203" pitchFamily="34" charset="0"/>
              <a:ea typeface="+mn-ea"/>
              <a:cs typeface="+mn-cs"/>
            </a:endParaRPr>
          </a:p>
        </p:txBody>
      </p:sp>
      <p:pic>
        <p:nvPicPr>
          <p:cNvPr id="75" name="Рисунок 7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890622" y="-2824478"/>
            <a:ext cx="6858594" cy="6858594"/>
          </a:xfrm>
          <a:prstGeom prst="rect">
            <a:avLst/>
          </a:prstGeom>
        </p:spPr>
      </p:pic>
      <p:pic>
        <p:nvPicPr>
          <p:cNvPr id="76" name="Рисунок 7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842003" y="203200"/>
            <a:ext cx="1067285" cy="1069585"/>
          </a:xfrm>
          <a:prstGeom prst="rect">
            <a:avLst/>
          </a:prstGeom>
        </p:spPr>
      </p:pic>
      <p:sp>
        <p:nvSpPr>
          <p:cNvPr id="77" name="TextBox 76"/>
          <p:cNvSpPr txBox="1"/>
          <p:nvPr/>
        </p:nvSpPr>
        <p:spPr>
          <a:xfrm>
            <a:off x="621768" y="289458"/>
            <a:ext cx="593534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effectLst>
                  <a:outerShdw blurRad="711200" dist="38100" dir="5400000" algn="t" rotWithShape="0">
                    <a:prstClr val="black"/>
                  </a:outerShdw>
                </a:effectLst>
                <a:latin typeface="Bahnschrift SemiLight" panose="020B0502040204020203" pitchFamily="34" charset="0"/>
              </a:rPr>
              <a:t>«Уже сегодня</a:t>
            </a:r>
          </a:p>
          <a:p>
            <a:r>
              <a:rPr lang="ru-RU" sz="3200" dirty="0" smtClean="0">
                <a:effectLst>
                  <a:outerShdw blurRad="711200" dist="38100" dir="5400000" algn="t" rotWithShape="0">
                    <a:prstClr val="black"/>
                  </a:outerShdw>
                </a:effectLst>
                <a:latin typeface="Bahnschrift SemiLight" panose="020B0502040204020203" pitchFamily="34" charset="0"/>
              </a:rPr>
              <a:t>команда проекта </a:t>
            </a:r>
            <a:r>
              <a:rPr lang="en-US" sz="3200" dirty="0" smtClean="0">
                <a:effectLst>
                  <a:outerShdw blurRad="711200" dist="38100" dir="5400000" algn="t" rotWithShape="0">
                    <a:prstClr val="black"/>
                  </a:outerShdw>
                </a:effectLst>
                <a:latin typeface="Bahnschrift SemiLight" panose="020B0502040204020203" pitchFamily="34" charset="0"/>
              </a:rPr>
              <a:t>[</a:t>
            </a:r>
            <a:r>
              <a:rPr lang="en-US" sz="3200" dirty="0" smtClean="0">
                <a:effectLst>
                  <a:outerShdw blurRad="711200" dist="38100" dir="5400000" algn="t" rotWithShape="0">
                    <a:prstClr val="black"/>
                  </a:outerShdw>
                </a:effectLst>
                <a:latin typeface="Bahnschrift SemiBold" panose="020B0502040204020203" pitchFamily="34" charset="0"/>
              </a:rPr>
              <a:t>GNews</a:t>
            </a:r>
            <a:r>
              <a:rPr lang="en-US" sz="3200" dirty="0" smtClean="0">
                <a:effectLst>
                  <a:outerShdw blurRad="711200" dist="38100" dir="5400000" algn="t" rotWithShape="0">
                    <a:prstClr val="black"/>
                  </a:outerShdw>
                </a:effectLst>
                <a:latin typeface="Bahnschrift SemiLight" panose="020B0502040204020203" pitchFamily="34" charset="0"/>
              </a:rPr>
              <a:t>]</a:t>
            </a:r>
            <a:r>
              <a:rPr lang="ru-RU" sz="3200" dirty="0" smtClean="0">
                <a:effectLst>
                  <a:outerShdw blurRad="711200" dist="38100" dir="5400000" algn="t" rotWithShape="0">
                    <a:prstClr val="black"/>
                  </a:outerShdw>
                </a:effectLst>
                <a:latin typeface="Bahnschrift SemiLight" panose="020B0502040204020203" pitchFamily="34" charset="0"/>
              </a:rPr>
              <a:t> </a:t>
            </a:r>
            <a:r>
              <a:rPr lang="ru-RU" sz="3600" dirty="0" smtClean="0">
                <a:effectLst>
                  <a:outerShdw blurRad="711200" dist="38100" dir="5400000" algn="t" rotWithShape="0">
                    <a:prstClr val="black"/>
                  </a:outerShdw>
                </a:effectLst>
                <a:latin typeface="Bahnschrift SemiLight" panose="020B0502040204020203" pitchFamily="34" charset="0"/>
              </a:rPr>
              <a:t>занимается решением </a:t>
            </a:r>
            <a:r>
              <a:rPr lang="ru-RU" sz="4800" dirty="0" smtClean="0">
                <a:effectLst>
                  <a:outerShdw blurRad="711200" dist="38100" dir="5400000" algn="t" rotWithShape="0">
                    <a:prstClr val="black"/>
                  </a:outerShdw>
                </a:effectLst>
                <a:latin typeface="Bahnschrift SemiBold" panose="020B0502040204020203" pitchFamily="34" charset="0"/>
              </a:rPr>
              <a:t>реальных проблем</a:t>
            </a:r>
            <a:r>
              <a:rPr lang="ru-RU" sz="3600" dirty="0" smtClean="0">
                <a:effectLst>
                  <a:outerShdw blurRad="711200" dist="38100" dir="5400000" algn="t" rotWithShape="0">
                    <a:prstClr val="black"/>
                  </a:outerShdw>
                </a:effectLst>
                <a:latin typeface="Bahnschrift SemiLight" panose="020B0502040204020203" pitchFamily="34" charset="0"/>
              </a:rPr>
              <a:t>,</a:t>
            </a:r>
          </a:p>
          <a:p>
            <a:r>
              <a:rPr lang="ru-RU" sz="2800" dirty="0" smtClean="0">
                <a:effectLst>
                  <a:outerShdw blurRad="711200" dist="381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с которыми сталкиваются </a:t>
            </a:r>
            <a:r>
              <a:rPr lang="ru-RU" sz="3200" dirty="0" smtClean="0">
                <a:effectLst>
                  <a:outerShdw blurRad="711200" dist="381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ученики и учителя</a:t>
            </a:r>
          </a:p>
          <a:p>
            <a:r>
              <a:rPr lang="ru-RU" sz="4800" dirty="0" smtClean="0">
                <a:effectLst>
                  <a:outerShdw blurRad="711200" dist="38100" dir="5400000" algn="t" rotWithShape="0">
                    <a:prstClr val="black"/>
                  </a:outerShdw>
                </a:effectLst>
                <a:latin typeface="Bahnschrift" panose="020B0502040204020203" pitchFamily="34" charset="0"/>
              </a:rPr>
              <a:t>по всей России»</a:t>
            </a:r>
            <a:endParaRPr lang="ru-RU" sz="4800" dirty="0">
              <a:effectLst>
                <a:outerShdw blurRad="711200" dist="38100" dir="5400000" algn="t" rotWithShape="0">
                  <a:prstClr val="black"/>
                </a:outerShdw>
              </a:effectLst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34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1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decel="100000" fill="hold" nodeType="withEffect">
                                  <p:stCondLst>
                                    <p:cond delay="10"/>
                                  </p:stCondLst>
                                  <p:childTnLst>
                                    <p:animScale>
                                      <p:cBhvr>
                                        <p:cTn id="10" dur="450" fill="hold"/>
                                        <p:tgtEl>
                                          <p:spTgt spid="5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1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6" presetClass="emph" presetSubtype="0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6" dur="450" fill="hold"/>
                                        <p:tgtEl>
                                          <p:spTgt spid="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21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1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nodeType="withEffect">
                                  <p:stCondLst>
                                    <p:cond delay="210"/>
                                  </p:stCondLst>
                                  <p:childTnLst>
                                    <p:animScale>
                                      <p:cBhvr>
                                        <p:cTn id="22" dur="450" fill="hold"/>
                                        <p:tgtEl>
                                          <p:spTgt spid="3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" fill="hold"/>
                                        <p:tgtEl>
                                          <p:spTgt spid="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decel="100000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animScale>
                                      <p:cBhvr>
                                        <p:cTn id="28" dur="450" fill="hold"/>
                                        <p:tgtEl>
                                          <p:spTgt spid="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1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4" dur="450" fill="hold"/>
                                        <p:tgtEl>
                                          <p:spTgt spid="7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52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1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decel="100000" fill="hold" nodeType="withEffect">
                                  <p:stCondLst>
                                    <p:cond delay="520"/>
                                  </p:stCondLst>
                                  <p:childTnLst>
                                    <p:animScale>
                                      <p:cBhvr>
                                        <p:cTn id="40" dur="450" fill="hold"/>
                                        <p:tgtEl>
                                          <p:spTgt spid="8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6" presetClass="emph" presetSubtype="0" decel="10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46" dur="450" fill="hold"/>
                                        <p:tgtEl>
                                          <p:spTgt spid="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4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4.44444E-6 L -0.88515 2.01227 " pathEditMode="relative" rAng="0" ptsTypes="AA">
                                      <p:cBhvr>
                                        <p:cTn id="5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258" y="100625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2.59259E-6 L -1.23138 2.79977 " pathEditMode="relative" rAng="0" ptsTypes="AA">
                                      <p:cBhvr>
                                        <p:cTn id="53" dur="14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576" y="14000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2.59259E-6 L -1.14805 2.61018 " pathEditMode="relative" rAng="0" ptsTypes="AA">
                                      <p:cBhvr>
                                        <p:cTn id="55" dur="7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409" y="13050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1.02031 2.32014 " pathEditMode="relative" rAng="0" ptsTypes="AA">
                                      <p:cBhvr>
                                        <p:cTn id="57" dur="19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016" y="115995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3.7037E-6 L -1.13516 2.58078 " pathEditMode="relative" rAng="0" ptsTypes="AA">
                                      <p:cBhvr>
                                        <p:cTn id="59" dur="17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758" y="129051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48148E-6 L -0.83385 1.89583 " pathEditMode="relative" rAng="0" ptsTypes="AA">
                                      <p:cBhvr>
                                        <p:cTn id="61" dur="27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93" y="94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2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2.22222E-6 L -0.10977 -0.25648 " pathEditMode="relative" rAng="0" ptsTypes="AA">
                                      <p:cBhvr>
                                        <p:cTn id="68" dur="1250" spd="-10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95" y="-12824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2" presetClass="path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6.25E-7 -2.22222E-6 L -0.10977 -0.25648 " pathEditMode="relative" rAng="0" ptsTypes="AA">
                                      <p:cBhvr>
                                        <p:cTn id="73" dur="1250" spd="-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95" y="-12824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22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7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8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0 0.05926 " pathEditMode="relative" rAng="0" ptsTypes="AA">
                                      <p:cBhvr>
                                        <p:cTn id="90" dur="1100" spd="-10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63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8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2" presetClass="pat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-1.48148E-6 L 0 0.05926 " pathEditMode="relative" rAng="0" ptsTypes="AA">
                                      <p:cBhvr>
                                        <p:cTn id="95" dur="1100" spd="-100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63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2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9" dur="10" fill="hold"/>
                                        <p:tgtEl>
                                          <p:spTgt spid="6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6" presetClass="emph" presetSubtype="0" decel="100000" fill="hold" nodeType="withEffect">
                                  <p:stCondLst>
                                    <p:cond delay="20"/>
                                  </p:stCondLst>
                                  <p:childTnLst>
                                    <p:animScale>
                                      <p:cBhvr>
                                        <p:cTn id="101" dur="750" fill="hold"/>
                                        <p:tgtEl>
                                          <p:spTgt spid="6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00"/>
                            </p:stCondLst>
                            <p:childTnLst>
                              <p:par>
                                <p:cTn id="10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" pathEditMode="relative" rAng="0" ptsTypes="AA">
                                      <p:cBhvr>
                                        <p:cTn id="104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2" presetClass="exit" presetSubtype="2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45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45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4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4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6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6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64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1.85185E-6 L 0.28294 1.85185E-6 " pathEditMode="relative" rAng="0" ptsTypes="AA">
                                      <p:cBhvr>
                                        <p:cTn id="119" dur="7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41" y="0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5" presetClass="path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1.04167E-6 7.40741E-7 L -0.08958 7.40741E-7 " pathEditMode="relative" rAng="0" ptsTypes="AA">
                                      <p:cBhvr>
                                        <p:cTn id="124" dur="750" spd="-10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79" y="0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6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6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 animBg="1"/>
      <p:bldP spid="70" grpId="0" animBg="1"/>
      <p:bldP spid="73" grpId="0"/>
      <p:bldP spid="73" grpId="1"/>
      <p:bldP spid="74" grpId="0"/>
      <p:bldP spid="74" grpId="1"/>
      <p:bldP spid="77" grpId="0"/>
      <p:bldP spid="7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93000"/>
              </a:schemeClr>
            </a:gs>
            <a:gs pos="68000">
              <a:schemeClr val="accent1">
                <a:lumMod val="30000"/>
              </a:schemeClr>
            </a:gs>
            <a:gs pos="37000">
              <a:schemeClr val="accent1">
                <a:lumMod val="40000"/>
              </a:schemeClr>
            </a:gs>
            <a:gs pos="100000">
              <a:schemeClr val="bg1"/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8258" y="2045110"/>
            <a:ext cx="950779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787400" dist="38100" dir="5400000" algn="t" rotWithShape="0">
                    <a:prstClr val="black">
                      <a:alpha val="91000"/>
                    </a:prstClr>
                  </a:outerShdw>
                </a:effectLst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t>Функция, которая, надеемся,</a:t>
            </a:r>
            <a:endParaRPr kumimoji="0" lang="ru-RU" sz="5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787400" dist="38100" dir="5400000" algn="t" rotWithShape="0">
                  <a:prstClr val="black">
                    <a:alpha val="91000"/>
                  </a:prstClr>
                </a:outerShdw>
              </a:effectLst>
              <a:uLnTx/>
              <a:uFillTx/>
              <a:latin typeface="Bahnschrift Light" panose="020B0502040204020203" pitchFamily="34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8257" y="2906884"/>
            <a:ext cx="1043202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A10B84">
                        <a:lumMod val="5000"/>
                        <a:lumOff val="95000"/>
                      </a:srgbClr>
                    </a:gs>
                    <a:gs pos="0">
                      <a:srgbClr val="C7071F"/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889000" dist="38100" dir="5400000" algn="t" rotWithShape="0">
                    <a:srgbClr val="C7071F"/>
                  </a:outerShdw>
                </a:effectLst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никогда не пригодится</a:t>
            </a:r>
            <a:endParaRPr kumimoji="0" lang="ru-RU" sz="6600" b="0" i="0" u="none" strike="noStrike" kern="1200" cap="none" spc="0" normalizeH="0" baseline="0" noProof="0" dirty="0" smtClean="0">
              <a:ln>
                <a:noFill/>
              </a:ln>
              <a:gradFill>
                <a:gsLst>
                  <a:gs pos="0">
                    <a:prstClr val="white"/>
                  </a:gs>
                  <a:gs pos="100000">
                    <a:srgbClr val="A10B84">
                      <a:lumMod val="20000"/>
                      <a:lumOff val="80000"/>
                    </a:srgbClr>
                  </a:gs>
                </a:gsLst>
                <a:path path="circle">
                  <a:fillToRect t="100000" r="100000"/>
                </a:path>
              </a:gradFill>
              <a:effectLst>
                <a:outerShdw blurRad="889000" dist="38100" dir="5400000" algn="t" rotWithShape="0">
                  <a:srgbClr val="8BC145">
                    <a:lumMod val="75000"/>
                  </a:srgbClr>
                </a:outerShdw>
              </a:effectLst>
              <a:uLnTx/>
              <a:uFillTx/>
              <a:latin typeface="Bahnschrift SemiBold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705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4.16667E-6 0.09931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954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decel="100000" fill="hold" grpId="1" nodeType="withEffect">
                                  <p:stCondLst>
                                    <p:cond delay="350"/>
                                  </p:stCondLst>
                                  <p:childTnLst>
                                    <p:animMotion origin="layout" path="M -4.79167E-6 2.22222E-6 L -4.79167E-6 0.09143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93000"/>
              </a:schemeClr>
            </a:gs>
            <a:gs pos="66000">
              <a:schemeClr val="accent1">
                <a:lumMod val="30000"/>
              </a:schemeClr>
            </a:gs>
            <a:gs pos="32000">
              <a:schemeClr val="accent1">
                <a:lumMod val="40000"/>
              </a:schemeClr>
            </a:gs>
            <a:gs pos="100000">
              <a:schemeClr val="bg1"/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838200" y="1005840"/>
            <a:ext cx="10515600" cy="4846320"/>
          </a:xfrm>
          <a:prstGeom prst="roundRect">
            <a:avLst>
              <a:gd name="adj" fmla="val 3082"/>
            </a:avLst>
          </a:prstGeom>
          <a:gradFill>
            <a:gsLst>
              <a:gs pos="0">
                <a:srgbClr val="FF0000">
                  <a:lumMod val="50000"/>
                  <a:lumOff val="50000"/>
                </a:srgbClr>
              </a:gs>
              <a:gs pos="56000">
                <a:srgbClr val="FF0000"/>
              </a:gs>
              <a:gs pos="100000">
                <a:schemeClr val="accent1"/>
              </a:gs>
            </a:gsLst>
            <a:path path="circle">
              <a:fillToRect t="100000" r="100000"/>
            </a:path>
          </a:gradFill>
          <a:ln w="50800" cap="flat" cmpd="sng" algn="ctr">
            <a:noFill/>
            <a:prstDash val="solid"/>
            <a:miter lim="800000"/>
          </a:ln>
          <a:effectLst>
            <a:outerShdw blurRad="1270000" sx="102000" sy="102000" algn="ctr" rotWithShape="0">
              <a:srgbClr val="FF0000"/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1270000" dist="38100" dir="5400000" algn="t" rotWithShape="0">
                    <a:prstClr val="black">
                      <a:alpha val="90000"/>
                    </a:prstClr>
                  </a:outerShdw>
                </a:effectLst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Следуйте к</a:t>
            </a:r>
            <a:br>
              <a:rPr kumimoji="0" lang="ru-RU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1270000" dist="38100" dir="5400000" algn="t" rotWithShape="0">
                    <a:prstClr val="black">
                      <a:alpha val="90000"/>
                    </a:prstClr>
                  </a:outerShdw>
                </a:effectLst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</a:br>
            <a:r>
              <a:rPr kumimoji="0" lang="ru-RU" sz="4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1270000" dist="38100" dir="5400000" algn="t" rotWithShape="0">
                    <a:prstClr val="black">
                      <a:alpha val="90000"/>
                    </a:prstClr>
                  </a:outerShdw>
                </a:effectLst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эвакуационному выходу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0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1270000" dist="38100" dir="5400000" algn="t" rotWithShape="0">
                  <a:prstClr val="black">
                    <a:alpha val="90000"/>
                  </a:prstClr>
                </a:outerShdw>
              </a:effectLst>
              <a:uLnTx/>
              <a:uFillTx/>
              <a:latin typeface="Bahnschrift SemiBold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235804-AD52-4BB2-90E0-9CD7FC39AF29}" type="datetime11">
              <a:rPr kumimoji="0" lang="ru-RU" sz="3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>
                  <a:outerShdw blurRad="1270000" dist="38100" dir="5400000" algn="t" rotWithShape="0">
                    <a:prstClr val="black">
                      <a:alpha val="90000"/>
                    </a:prstClr>
                  </a:outerShdw>
                </a:effectLst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11:38:10</a:t>
            </a:fld>
            <a:endParaRPr kumimoji="0" lang="ru-RU" sz="3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1270000" dist="38100" dir="5400000" algn="t" rotWithShape="0">
                  <a:prstClr val="black">
                    <a:alpha val="90000"/>
                  </a:prstClr>
                </a:outerShdw>
              </a:effectLst>
              <a:uLnTx/>
              <a:uFillTx/>
              <a:latin typeface="Bahnschrift Light" panose="020B0502040204020203" pitchFamily="34" charset="0"/>
              <a:ea typeface="+mn-ea"/>
              <a:cs typeface="+mn-cs"/>
            </a:endParaRPr>
          </a:p>
        </p:txBody>
      </p:sp>
      <p:sp>
        <p:nvSpPr>
          <p:cNvPr id="11" name="Шеврон 10"/>
          <p:cNvSpPr/>
          <p:nvPr/>
        </p:nvSpPr>
        <p:spPr>
          <a:xfrm>
            <a:off x="1231392" y="1005840"/>
            <a:ext cx="4846320" cy="4846320"/>
          </a:xfrm>
          <a:prstGeom prst="chevron">
            <a:avLst/>
          </a:prstGeom>
          <a:solidFill>
            <a:sysClr val="window" lastClr="FFFFFF">
              <a:alpha val="20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520700" dist="38100" dir="5400000" algn="t" rotWithShape="0">
              <a:sysClr val="window" lastClr="FFFFFF">
                <a:alpha val="67000"/>
              </a:sys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Шеврон 11"/>
          <p:cNvSpPr/>
          <p:nvPr/>
        </p:nvSpPr>
        <p:spPr>
          <a:xfrm>
            <a:off x="2563047" y="1005840"/>
            <a:ext cx="4846320" cy="4846320"/>
          </a:xfrm>
          <a:prstGeom prst="chevron">
            <a:avLst/>
          </a:prstGeom>
          <a:solidFill>
            <a:sysClr val="window" lastClr="FFFFFF">
              <a:alpha val="20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520700" dist="38100" dir="5400000" algn="t" rotWithShape="0">
              <a:sysClr val="window" lastClr="FFFFFF">
                <a:alpha val="67000"/>
              </a:sys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Шеврон 12"/>
          <p:cNvSpPr/>
          <p:nvPr/>
        </p:nvSpPr>
        <p:spPr>
          <a:xfrm>
            <a:off x="3654552" y="1005840"/>
            <a:ext cx="4846320" cy="4846320"/>
          </a:xfrm>
          <a:prstGeom prst="chevron">
            <a:avLst/>
          </a:prstGeom>
          <a:solidFill>
            <a:sysClr val="window" lastClr="FFFFFF">
              <a:alpha val="40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520700" dist="38100" dir="5400000" algn="t" rotWithShape="0">
              <a:sysClr val="window" lastClr="FFFFFF">
                <a:alpha val="67000"/>
              </a:sys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Шеврон 13"/>
          <p:cNvSpPr/>
          <p:nvPr/>
        </p:nvSpPr>
        <p:spPr>
          <a:xfrm>
            <a:off x="6077712" y="1005840"/>
            <a:ext cx="4846320" cy="4846320"/>
          </a:xfrm>
          <a:prstGeom prst="chevron">
            <a:avLst/>
          </a:prstGeom>
          <a:solidFill>
            <a:sysClr val="window" lastClr="FFFFFF">
              <a:alpha val="20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520700" dist="38100" dir="5400000" algn="t" rotWithShape="0">
              <a:sysClr val="window" lastClr="FFFFFF">
                <a:alpha val="67000"/>
              </a:sys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10201656" y="2838486"/>
            <a:ext cx="607739" cy="1181027"/>
            <a:chOff x="8245354" y="8848143"/>
            <a:chExt cx="259316" cy="518614"/>
          </a:xfrm>
        </p:grpSpPr>
        <p:cxnSp>
          <p:nvCxnSpPr>
            <p:cNvPr id="16" name="Прямая соединительная линия 15"/>
            <p:cNvCxnSpPr/>
            <p:nvPr/>
          </p:nvCxnSpPr>
          <p:spPr>
            <a:xfrm>
              <a:off x="8245354" y="8848143"/>
              <a:ext cx="259307" cy="259307"/>
            </a:xfrm>
            <a:prstGeom prst="line">
              <a:avLst/>
            </a:prstGeom>
            <a:noFill/>
            <a:ln w="127000" cap="rnd" cmpd="sng" algn="ctr">
              <a:solidFill>
                <a:sysClr val="window" lastClr="FFFFFF"/>
              </a:solidFill>
              <a:prstDash val="solid"/>
              <a:round/>
            </a:ln>
            <a:effectLst>
              <a:outerShdw blurRad="241300" sx="102000" sy="102000" algn="ctr" rotWithShape="0">
                <a:sysClr val="window" lastClr="FFFFFF">
                  <a:alpha val="81000"/>
                </a:sysClr>
              </a:outerShdw>
            </a:effectLst>
          </p:spPr>
        </p:cxnSp>
        <p:cxnSp>
          <p:nvCxnSpPr>
            <p:cNvPr id="17" name="Прямая соединительная линия 16"/>
            <p:cNvCxnSpPr/>
            <p:nvPr/>
          </p:nvCxnSpPr>
          <p:spPr>
            <a:xfrm flipV="1">
              <a:off x="8245363" y="9107450"/>
              <a:ext cx="259307" cy="259307"/>
            </a:xfrm>
            <a:prstGeom prst="line">
              <a:avLst/>
            </a:prstGeom>
            <a:noFill/>
            <a:ln w="127000" cap="rnd" cmpd="sng" algn="ctr">
              <a:solidFill>
                <a:sysClr val="window" lastClr="FFFFFF"/>
              </a:solidFill>
              <a:prstDash val="solid"/>
              <a:round/>
            </a:ln>
            <a:effectLst>
              <a:outerShdw blurRad="241300" sx="102000" sy="102000" algn="ctr" rotWithShape="0">
                <a:sysClr val="window" lastClr="FFFFFF">
                  <a:alpha val="81000"/>
                </a:sysClr>
              </a:outerShdw>
            </a:effectLst>
          </p:spPr>
        </p:cxnSp>
      </p:grpSp>
    </p:spTree>
    <p:extLst>
      <p:ext uri="{BB962C8B-B14F-4D97-AF65-F5344CB8AC3E}">
        <p14:creationId xmlns:p14="http://schemas.microsoft.com/office/powerpoint/2010/main" val="25554927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93000"/>
              </a:schemeClr>
            </a:gs>
            <a:gs pos="61000">
              <a:schemeClr val="accent1">
                <a:lumMod val="30000"/>
              </a:schemeClr>
            </a:gs>
            <a:gs pos="30000">
              <a:schemeClr val="accent1">
                <a:lumMod val="40000"/>
              </a:schemeClr>
            </a:gs>
            <a:gs pos="100000">
              <a:schemeClr val="bg1"/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428612" y="914430"/>
            <a:ext cx="9334777" cy="3416270"/>
          </a:xfrm>
          <a:prstGeom prst="roundRect">
            <a:avLst>
              <a:gd name="adj" fmla="val 6752"/>
            </a:avLst>
          </a:prstGeom>
          <a:gradFill>
            <a:gsLst>
              <a:gs pos="0">
                <a:srgbClr val="E7E6E6"/>
              </a:gs>
              <a:gs pos="100000">
                <a:srgbClr val="FF0000">
                  <a:alpha val="75000"/>
                  <a:lumMod val="20000"/>
                  <a:lumOff val="80000"/>
                </a:srgbClr>
              </a:gs>
              <a:gs pos="51000">
                <a:sysClr val="window" lastClr="FFFFFF">
                  <a:lumMod val="82000"/>
                  <a:alpha val="80000"/>
                </a:sysClr>
              </a:gs>
            </a:gsLst>
            <a:path path="circle">
              <a:fillToRect t="100000" r="100000"/>
            </a:path>
          </a:gradFill>
          <a:ln w="12700" cap="flat" cmpd="sng" algn="ctr">
            <a:noFill/>
            <a:prstDash val="solid"/>
            <a:miter lim="800000"/>
          </a:ln>
          <a:effectLst>
            <a:outerShdw blurRad="876300" dist="38100" dir="5400000" algn="t" rotWithShape="0">
              <a:prstClr val="black">
                <a:alpha val="7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15776" y="1079530"/>
            <a:ext cx="7080624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1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white">
                        <a:lumMod val="50000"/>
                      </a:prstClr>
                    </a:gs>
                    <a:gs pos="100000">
                      <a:prstClr val="white">
                        <a:alpha val="73000"/>
                        <a:lumMod val="62000"/>
                      </a:prstClr>
                    </a:gs>
                  </a:gsLst>
                  <a:path path="circle">
                    <a:fillToRect t="100000" r="100000"/>
                  </a:path>
                </a:gradFill>
                <a:effectLst/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GNews</a:t>
            </a:r>
            <a:endParaRPr kumimoji="0" lang="ru-RU" sz="41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prstClr val="white">
                      <a:lumMod val="50000"/>
                    </a:prstClr>
                  </a:gs>
                  <a:gs pos="100000">
                    <a:prstClr val="white">
                      <a:alpha val="73000"/>
                      <a:lumMod val="62000"/>
                    </a:prstClr>
                  </a:gs>
                </a:gsLst>
                <a:path path="circle">
                  <a:fillToRect t="100000" r="100000"/>
                </a:path>
              </a:gradFill>
              <a:effectLst/>
              <a:uLnTx/>
              <a:uFillTx/>
              <a:latin typeface="Bahnschrift Light" panose="020B0502040204020203" pitchFamily="34" charset="0"/>
              <a:ea typeface="+mn-ea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358" y="1133162"/>
            <a:ext cx="609917" cy="60864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552258" y="1731008"/>
            <a:ext cx="902684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	</a:t>
            </a:r>
            <a:r>
              <a:rPr kumimoji="0" lang="ru-RU" sz="5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ЧС: возгорание на 3 этаже.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Покиньте здание согласно плану эвакуации.</a:t>
            </a:r>
            <a:endParaRPr kumimoji="0" lang="ru-RU" sz="5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 SemiBold" panose="020B0502040204020203" pitchFamily="34" charset="0"/>
              <a:ea typeface="+mn-ea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4064" y="1599902"/>
            <a:ext cx="1121761" cy="139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7592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38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6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4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2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2" dur="200" fill="hold"/>
                                        <p:tgtEl>
                                          <p:spTgt spid="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4" dur="340" fill="hold"/>
                                        <p:tgtEl>
                                          <p:spTgt spid="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39000"/>
                <a:lumOff val="61000"/>
              </a:schemeClr>
            </a:gs>
            <a:gs pos="53000">
              <a:schemeClr val="accent4">
                <a:lumMod val="90000"/>
                <a:lumOff val="10000"/>
              </a:schemeClr>
            </a:gs>
            <a:gs pos="100000">
              <a:schemeClr val="accent4">
                <a:lumMod val="75000"/>
              </a:schemeClr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6862" y="3973778"/>
            <a:ext cx="1423757" cy="151388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712" y="3938640"/>
            <a:ext cx="1654427" cy="158416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587" y="666740"/>
            <a:ext cx="1750196" cy="198665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589" y="652202"/>
            <a:ext cx="1996352" cy="201573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36" y="658018"/>
            <a:ext cx="1911068" cy="20041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226" y="666740"/>
            <a:ext cx="1959526" cy="19866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5219" y="621192"/>
            <a:ext cx="1953710" cy="207775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61683" y="2539922"/>
            <a:ext cx="23467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965200" dist="38100" dir="5400000" algn="t" rotWithShape="0">
                    <a:prstClr val="black"/>
                  </a:outerShdw>
                </a:effectLst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Часы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29BDE77-5D86-4D8C-A7A2-8C820B98B1FA}" type="datetime1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>
                  <a:outerShdw blurRad="965200" dist="38100" dir="5400000" algn="t" rotWithShape="0">
                    <a:prstClr val="black"/>
                  </a:outerShdw>
                </a:effectLst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11:38:10</a:t>
            </a:fld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965200" dist="38100" dir="5400000" algn="t" rotWithShape="0">
                  <a:prstClr val="black"/>
                </a:outerShdw>
              </a:effectLst>
              <a:uLnTx/>
              <a:uFillTx/>
              <a:latin typeface="Bahnschrift Light" panose="020B0502040204020203" pitchFamily="34" charset="0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39378" y="2539922"/>
            <a:ext cx="23467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965200" dist="38100" dir="5400000" algn="t" rotWithShape="0">
                    <a:prstClr val="black"/>
                  </a:outerShdw>
                </a:effectLst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Дни Рождения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965200" dist="38100" dir="5400000" algn="t" rotWithShape="0">
                    <a:prstClr val="black"/>
                  </a:outerShdw>
                </a:effectLst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t>2 именинника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924452" y="2539922"/>
            <a:ext cx="23467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965200" dist="38100" dir="5400000" algn="t" rotWithShape="0">
                    <a:prstClr val="black"/>
                  </a:outerShdw>
                </a:effectLst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Объявления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965200" dist="38100" dir="5400000" algn="t" rotWithShape="0">
                    <a:prstClr val="black"/>
                  </a:outerShdw>
                </a:effectLst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t>3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965200" dist="38100" dir="5400000" algn="t" rotWithShape="0">
                    <a:prstClr val="black"/>
                  </a:outerShdw>
                </a:effectLst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t>объявления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046212" y="2534570"/>
            <a:ext cx="23467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965200" dist="38100" dir="5400000" algn="t" rotWithShape="0">
                    <a:prstClr val="black"/>
                  </a:outerShdw>
                </a:effectLst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Новости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965200" dist="38100" dir="5400000" algn="t" rotWithShape="0">
                    <a:prstClr val="black"/>
                  </a:outerShdw>
                </a:effectLst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t>7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965200" dist="38100" dir="5400000" algn="t" rotWithShape="0">
                    <a:prstClr val="black"/>
                  </a:outerShdw>
                </a:effectLst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t>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965200" dist="38100" dir="5400000" algn="t" rotWithShape="0">
                    <a:prstClr val="black"/>
                  </a:outerShdw>
                </a:effectLst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t>публикаций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230752" y="2529218"/>
            <a:ext cx="260264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965200" dist="38100" dir="5400000" algn="t" rotWithShape="0">
                    <a:prstClr val="black"/>
                  </a:outerShdw>
                </a:effectLst>
                <a:uLnTx/>
                <a:uFillTx/>
                <a:latin typeface="Bahnschrift SemiBold" panose="020B0502040204020203" pitchFamily="34" charset="0"/>
                <a:ea typeface="+mn-ea"/>
                <a:cs typeface="+mn-cs"/>
              </a:rPr>
              <a:t>Видео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965200" dist="38100" dir="5400000" algn="t" rotWithShape="0">
                    <a:prstClr val="black"/>
                  </a:outerShdw>
                </a:effectLst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t>День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965200" dist="38100" dir="5400000" algn="t" rotWithShape="0">
                    <a:prstClr val="black"/>
                  </a:outerShdw>
                </a:effectLst>
                <a:uLnTx/>
                <a:uFillTx/>
                <a:latin typeface="Bahnschrift Light" panose="020B0502040204020203" pitchFamily="34" charset="0"/>
                <a:ea typeface="+mn-ea"/>
                <a:cs typeface="+mn-cs"/>
              </a:rPr>
              <a:t>айтишника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965200" dist="38100" dir="5400000" algn="t" rotWithShape="0">
                  <a:prstClr val="black"/>
                </a:outerShdw>
              </a:effectLst>
              <a:uLnTx/>
              <a:uFillTx/>
              <a:latin typeface="Bahnschrift Light" panose="020B0502040204020203" pitchFamily="34" charset="0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35353" y="5487664"/>
            <a:ext cx="23467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965200" dist="38100" dir="5400000" algn="t" rotWithShape="0">
                    <a:prstClr val="black"/>
                  </a:outerShdw>
                </a:effectLst>
                <a:uLnTx/>
                <a:uFillTx/>
                <a:latin typeface="Bahnschrift SemiLight" panose="020B0502040204020203" pitchFamily="34" charset="0"/>
                <a:ea typeface="+mn-ea"/>
                <a:cs typeface="+mn-cs"/>
              </a:rPr>
              <a:t>Музыка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40977" y="5487664"/>
            <a:ext cx="23467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965200" dist="38100" dir="5400000" algn="t" rotWithShape="0">
                    <a:prstClr val="black"/>
                  </a:outerShdw>
                </a:effectLst>
                <a:uLnTx/>
                <a:uFillTx/>
                <a:latin typeface="Bahnschrift SemiLight" panose="020B0502040204020203" pitchFamily="34" charset="0"/>
                <a:ea typeface="+mn-ea"/>
                <a:cs typeface="+mn-cs"/>
              </a:rPr>
              <a:t>Расписание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598023" y="6528129"/>
            <a:ext cx="4980400" cy="32987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90000"/>
                  <a:lumOff val="10000"/>
                  <a:alpha val="60000"/>
                </a:schemeClr>
              </a:gs>
              <a:gs pos="100000">
                <a:schemeClr val="accent4">
                  <a:alpha val="9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 w="12700" cap="flat" cmpd="sng" algn="ctr">
            <a:noFill/>
            <a:prstDash val="solid"/>
            <a:miter lim="800000"/>
          </a:ln>
          <a:effectLst>
            <a:outerShdw blurRad="1270000" sx="102000" sy="102000" algn="ctr" rotWithShape="0">
              <a:prstClr val="black"/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19" name="announcementsAll"/>
          <p:cNvSpPr/>
          <p:nvPr/>
        </p:nvSpPr>
        <p:spPr>
          <a:xfrm>
            <a:off x="9578423" y="6519446"/>
            <a:ext cx="27537904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469900" dist="38100" dir="5400000" algn="t" rotWithShape="0">
                    <a:prstClr val="black">
                      <a:alpha val="81000"/>
                    </a:prstClr>
                  </a:outerShdw>
                </a:effectLst>
                <a:uLnTx/>
                <a:uFillTx/>
                <a:latin typeface="Bahnschrift SemiLight" panose="020B0502040204020203" pitchFamily="34" charset="0"/>
                <a:ea typeface="+mn-ea"/>
                <a:cs typeface="+mn-cs"/>
              </a:rPr>
              <a:t>1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469900" dist="38100" dir="5400000" algn="t" rotWithShape="0">
                    <a:prstClr val="black">
                      <a:alpha val="81000"/>
                    </a:prstClr>
                  </a:outerShdw>
                </a:effectLst>
                <a:uLnTx/>
                <a:uFillTx/>
                <a:latin typeface="Bahnschrift SemiLight" panose="020B0502040204020203" pitchFamily="34" charset="0"/>
                <a:ea typeface="+mn-ea"/>
                <a:cs typeface="+mn-cs"/>
              </a:rPr>
              <a:t>2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469900" dist="38100" dir="5400000" algn="t" rotWithShape="0">
                    <a:prstClr val="black">
                      <a:alpha val="81000"/>
                    </a:prstClr>
                  </a:outerShdw>
                </a:effectLst>
                <a:uLnTx/>
                <a:uFillTx/>
                <a:latin typeface="Bahnschrift SemiLight" panose="020B0502040204020203" pitchFamily="34" charset="0"/>
                <a:ea typeface="+mn-ea"/>
                <a:cs typeface="+mn-cs"/>
              </a:rPr>
              <a:t> декабря пройдёт финал акселератора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469900" dist="38100" dir="5400000" algn="t" rotWithShape="0">
                    <a:prstClr val="black">
                      <a:alpha val="81000"/>
                    </a:prstClr>
                  </a:outerShdw>
                </a:effectLst>
                <a:uLnTx/>
                <a:uFillTx/>
                <a:latin typeface="Bahnschrift SemiLight" panose="020B0502040204020203" pitchFamily="34" charset="0"/>
                <a:ea typeface="+mn-ea"/>
                <a:cs typeface="+mn-cs"/>
              </a:rPr>
              <a:t>Genesis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469900" dist="38100" dir="5400000" algn="t" rotWithShape="0">
                    <a:prstClr val="black">
                      <a:alpha val="81000"/>
                    </a:prstClr>
                  </a:outerShdw>
                </a:effectLst>
                <a:uLnTx/>
                <a:uFillTx/>
                <a:latin typeface="Bahnschrift SemiLight" panose="020B0502040204020203" pitchFamily="34" charset="0"/>
                <a:ea typeface="+mn-ea"/>
                <a:cs typeface="+mn-cs"/>
              </a:rPr>
              <a:t>: IT &amp;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469900" dist="38100" dir="5400000" algn="t" rotWithShape="0">
                    <a:prstClr val="black">
                      <a:alpha val="81000"/>
                    </a:prstClr>
                  </a:outerShdw>
                </a:effectLst>
                <a:uLnTx/>
                <a:uFillTx/>
                <a:latin typeface="Bahnschrift SemiLight" panose="020B0502040204020203" pitchFamily="34" charset="0"/>
                <a:ea typeface="+mn-ea"/>
                <a:cs typeface="+mn-cs"/>
              </a:rPr>
              <a:t>Telecom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469900" dist="38100" dir="5400000" algn="t" rotWithShape="0">
                    <a:prstClr val="black">
                      <a:alpha val="81000"/>
                    </a:prstClr>
                  </a:outerShdw>
                </a:effectLst>
                <a:uLnTx/>
                <a:uFillTx/>
                <a:latin typeface="Bahnschrift SemiLight" panose="020B0502040204020203" pitchFamily="34" charset="0"/>
                <a:ea typeface="+mn-ea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469900" dist="38100" dir="5400000" algn="t" rotWithShape="0">
                    <a:prstClr val="black">
                      <a:alpha val="81000"/>
                    </a:prstClr>
                  </a:outerShdw>
                </a:effectLst>
                <a:uLnTx/>
                <a:uFillTx/>
                <a:latin typeface="Bahnschrift SemiLight" panose="020B0502040204020203" pitchFamily="34" charset="0"/>
                <a:ea typeface="+mn-ea"/>
                <a:cs typeface="+mn-cs"/>
              </a:rPr>
              <a:t> •  Итоговые оценки за вторую четверть и за полугодие год будут выставлены на классных часах 25 декабря.  •  Ищем талантливых ребят из 9 и 11 классов для выступления на праздничной линейке! Обратитесь в 14 кабинет.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469900" dist="38100" dir="5400000" algn="t" rotWithShape="0">
                  <a:prstClr val="black">
                    <a:alpha val="81000"/>
                  </a:prstClr>
                </a:outerShdw>
              </a:effectLst>
              <a:uLnTx/>
              <a:uFillTx/>
              <a:latin typeface="Bahnschrift SemiLight" panose="020B0502040204020203" pitchFamily="34" charset="0"/>
              <a:ea typeface="+mn-ea"/>
              <a:cs typeface="+mn-cs"/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0" y="6528129"/>
            <a:ext cx="12192000" cy="329871"/>
            <a:chOff x="0" y="6528129"/>
            <a:chExt cx="12192000" cy="329871"/>
          </a:xfrm>
        </p:grpSpPr>
        <p:sp>
          <p:nvSpPr>
            <p:cNvPr id="21" name="Прямоугольник 20"/>
            <p:cNvSpPr/>
            <p:nvPr/>
          </p:nvSpPr>
          <p:spPr>
            <a:xfrm>
              <a:off x="0" y="6528129"/>
              <a:ext cx="1612701" cy="329871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7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 w="12700" cap="flat" cmpd="sng" algn="ctr">
              <a:noFill/>
              <a:prstDash val="solid"/>
              <a:miter lim="800000"/>
            </a:ln>
            <a:effectLst>
              <a:outerShdw blurRad="1270000" sx="102000" sy="102000" algn="ctr" rotWithShape="0">
                <a:prstClr val="black"/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Light"/>
                <a:ea typeface="+mn-ea"/>
                <a:cs typeface="+mn-cs"/>
              </a:endParaRP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1612701" y="6528129"/>
              <a:ext cx="2985322" cy="329871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95000"/>
                  </a:schemeClr>
                </a:gs>
                <a:gs pos="100000">
                  <a:schemeClr val="accent4">
                    <a:lumMod val="8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 w="12700" cap="flat" cmpd="sng" algn="ctr">
              <a:noFill/>
              <a:prstDash val="solid"/>
              <a:miter lim="800000"/>
            </a:ln>
            <a:effectLst>
              <a:outerShdw blurRad="1270000" sx="102000" sy="102000" algn="ctr" rotWithShape="0">
                <a:prstClr val="black"/>
              </a:outerShdw>
            </a:effectLst>
          </p:spPr>
          <p:txBody>
            <a:bodyPr lIns="270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673100" dist="38100" dir="2700000" algn="tl" rotWithShape="0">
                      <a:prstClr val="black"/>
                    </a:outerShdw>
                  </a:effectLst>
                  <a:uLnTx/>
                  <a:uFillTx/>
                  <a:latin typeface="Bahnschrift Light" panose="020B0502040204020203" pitchFamily="34" charset="0"/>
                  <a:ea typeface="+mn-ea"/>
                  <a:cs typeface="+mn-cs"/>
                </a:rPr>
                <a:t>Neon913</a:t>
              </a:r>
              <a:r>
                <a: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673100" dist="38100" dir="2700000" algn="tl" rotWithShape="0">
                      <a:prstClr val="black"/>
                    </a:outerShdw>
                  </a:effectLst>
                  <a:uLnTx/>
                  <a:uFillTx/>
                  <a:latin typeface="Bahnschrift SemiBold" panose="020B0502040204020203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673100" dist="38100" dir="2700000" algn="tl" rotWithShape="0">
                      <a:prstClr val="black"/>
                    </a:outerShdw>
                  </a:effectLst>
                  <a:uLnTx/>
                  <a:uFillTx/>
                  <a:latin typeface="Bahnschrift SemiLight"/>
                  <a:ea typeface="+mn-ea"/>
                  <a:cs typeface="+mn-cs"/>
                </a:rPr>
                <a:t>–</a:t>
              </a:r>
              <a:r>
                <a: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673100" dist="38100" dir="2700000" algn="tl" rotWithShape="0">
                      <a:prstClr val="black"/>
                    </a:outerShdw>
                  </a:effectLst>
                  <a:uLnTx/>
                  <a:uFillTx/>
                  <a:latin typeface="Bahnschrift SemiBold" panose="020B0502040204020203" pitchFamily="34" charset="0"/>
                  <a:ea typeface="+mn-ea"/>
                  <a:cs typeface="+mn-cs"/>
                </a:rPr>
                <a:t> Thousand Miles Apart</a:t>
              </a:r>
              <a:endPara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673100" dist="38100" dir="2700000" algn="tl" rotWithShape="0">
                    <a:prstClr val="black"/>
                  </a:outerShdw>
                </a:effectLst>
                <a:uLnTx/>
                <a:uFillTx/>
                <a:latin typeface="Bahnschrift SemiBold" panose="020B0502040204020203" pitchFamily="34" charset="0"/>
                <a:ea typeface="+mn-ea"/>
                <a:cs typeface="+mn-cs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9578424" y="6528129"/>
              <a:ext cx="1784320" cy="329871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95000"/>
                  </a:schemeClr>
                </a:gs>
                <a:gs pos="100000">
                  <a:schemeClr val="accent4">
                    <a:lumMod val="8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 w="12700" cap="flat" cmpd="sng" algn="ctr">
              <a:noFill/>
              <a:prstDash val="solid"/>
              <a:miter lim="800000"/>
            </a:ln>
            <a:effectLst>
              <a:outerShdw blurRad="1270000" sx="102000" sy="102000" algn="ctr" rotWithShape="0">
                <a:prstClr val="black"/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469900" dist="38100" dir="5400000" algn="t" rotWithShape="0">
                      <a:prstClr val="black">
                        <a:alpha val="81000"/>
                      </a:prstClr>
                    </a:outerShdw>
                  </a:effectLst>
                  <a:uLnTx/>
                  <a:uFillTx/>
                  <a:latin typeface="Bahnschrift Light" panose="020B0502040204020203" pitchFamily="34" charset="0"/>
                  <a:ea typeface="+mn-ea"/>
                  <a:cs typeface="+mn-cs"/>
                </a:rPr>
                <a:t>5 урок </a:t>
              </a:r>
              <a:r>
                <a: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469900" dist="38100" dir="5400000" algn="t" rotWithShape="0">
                      <a:prstClr val="black">
                        <a:alpha val="81000"/>
                      </a:prstClr>
                    </a:outerShdw>
                  </a:effectLst>
                  <a:uLnTx/>
                  <a:uFillTx/>
                  <a:latin typeface="Bahnschrift Light" panose="020B0502040204020203" pitchFamily="34" charset="0"/>
                  <a:ea typeface="+mn-ea"/>
                  <a:cs typeface="+mn-cs"/>
                </a:rPr>
                <a:t>-</a:t>
              </a:r>
              <a:r>
                <a:rPr kumimoji="0" 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469900" dist="38100" dir="5400000" algn="t" rotWithShape="0">
                      <a:prstClr val="black">
                        <a:alpha val="81000"/>
                      </a:prstClr>
                    </a:outerShdw>
                  </a:effectLst>
                  <a:uLnTx/>
                  <a:uFillTx/>
                  <a:latin typeface="Bahnschrift Light" panose="020B0502040204020203" pitchFamily="34" charset="0"/>
                  <a:ea typeface="+mn-ea"/>
                  <a:cs typeface="+mn-cs"/>
                </a:rPr>
                <a:t> </a:t>
              </a:r>
              <a:r>
                <a:rPr kumimoji="0" 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469900" dist="38100" dir="5400000" algn="t" rotWithShape="0">
                      <a:prstClr val="black">
                        <a:alpha val="81000"/>
                      </a:prstClr>
                    </a:outerShdw>
                  </a:effectLst>
                  <a:uLnTx/>
                  <a:uFillTx/>
                  <a:latin typeface="Bahnschrift" panose="020B0502040204020203" pitchFamily="34" charset="0"/>
                  <a:ea typeface="+mn-ea"/>
                  <a:cs typeface="+mn-cs"/>
                </a:rPr>
                <a:t>через </a:t>
              </a:r>
              <a:r>
                <a:rPr kumimoji="0" 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469900" dist="38100" dir="5400000" algn="t" rotWithShape="0">
                      <a:prstClr val="black">
                        <a:alpha val="81000"/>
                      </a:prstClr>
                    </a:outerShdw>
                  </a:effectLst>
                  <a:uLnTx/>
                  <a:uFillTx/>
                  <a:latin typeface="Bahnschrift SemiBold" panose="020B0502040204020203" pitchFamily="34" charset="0"/>
                  <a:ea typeface="+mn-ea"/>
                  <a:cs typeface="+mn-cs"/>
                </a:rPr>
                <a:t>3:</a:t>
              </a:r>
              <a:r>
                <a:rPr kumimoji="0" 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469900" dist="38100" dir="5400000" algn="t" rotWithShape="0">
                      <a:prstClr val="black">
                        <a:alpha val="81000"/>
                      </a:prstClr>
                    </a:outerShdw>
                  </a:effectLst>
                  <a:uLnTx/>
                  <a:uFillTx/>
                  <a:latin typeface="Bahnschrift SemiBold" panose="020B0502040204020203" pitchFamily="34" charset="0"/>
                  <a:ea typeface="+mn-ea"/>
                  <a:cs typeface="+mn-cs"/>
                </a:rPr>
                <a:t>5</a:t>
              </a:r>
              <a:r>
                <a:rPr kumimoji="0" lang="ru-RU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469900" dist="38100" dir="5400000" algn="t" rotWithShape="0">
                      <a:prstClr val="black">
                        <a:alpha val="81000"/>
                      </a:prstClr>
                    </a:outerShdw>
                  </a:effectLst>
                  <a:uLnTx/>
                  <a:uFillTx/>
                  <a:latin typeface="Bahnschrift SemiBold" panose="020B0502040204020203" pitchFamily="34" charset="0"/>
                  <a:ea typeface="+mn-ea"/>
                  <a:cs typeface="+mn-cs"/>
                </a:rPr>
                <a:t>0</a:t>
              </a:r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11362744" y="6528129"/>
              <a:ext cx="829256" cy="329871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7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 w="12700" cap="flat" cmpd="sng" algn="ctr">
              <a:noFill/>
              <a:prstDash val="solid"/>
              <a:miter lim="800000"/>
            </a:ln>
            <a:effectLst>
              <a:outerShdw blurRad="1270000" sx="102000" sy="102000" algn="ctr" rotWithShape="0">
                <a:prstClr val="black"/>
              </a:outerShdw>
            </a:effectLst>
          </p:spPr>
          <p:txBody>
            <a:bodyPr lIns="0" r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fld id="{F4CFF1C7-95C8-4BD1-9E14-131962D39DB2}" type="datetime11">
                <a:rPr kumimoji="0" lang="ru-RU" sz="14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469900" dist="38100" dir="5400000" algn="t" rotWithShape="0">
                      <a:prstClr val="black">
                        <a:alpha val="81000"/>
                      </a:prstClr>
                    </a:outerShdw>
                  </a:effectLst>
                  <a:uLnTx/>
                  <a:uFillTx/>
                  <a:latin typeface="Bahnschrift SemiLight"/>
                  <a:ea typeface="+mn-ea"/>
                  <a:cs typeface="+mn-cs"/>
                </a:rPr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t>11:38:10</a:t>
              </a:fld>
              <a:endPara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469900" dist="38100" dir="5400000" algn="t" rotWithShape="0">
                    <a:prstClr val="black">
                      <a:alpha val="81000"/>
                    </a:prstClr>
                  </a:outerShdw>
                </a:effectLst>
                <a:uLnTx/>
                <a:uFillTx/>
                <a:latin typeface="Bahnschrift Light" panose="020B0502040204020203" pitchFamily="34" charset="0"/>
                <a:ea typeface="+mn-ea"/>
                <a:cs typeface="+mn-cs"/>
              </a:endParaRPr>
            </a:p>
          </p:txBody>
        </p:sp>
      </p:grpSp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872" y="6515279"/>
            <a:ext cx="874444" cy="3546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54846" y="6548437"/>
            <a:ext cx="1030520" cy="29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4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93700" dist="38100" dir="5400000" algn="t" rotWithShape="0">
                    <a:prstClr val="black">
                      <a:alpha val="55000"/>
                    </a:prstClr>
                  </a:outerShdw>
                </a:effectLst>
                <a:uLnTx/>
                <a:uFillTx/>
                <a:latin typeface="Bahnschrift SemiLight"/>
                <a:ea typeface="+mn-ea"/>
                <a:cs typeface="+mn-cs"/>
              </a:rPr>
              <a:t>Dashboard</a:t>
            </a:r>
            <a:endParaRPr kumimoji="0" lang="ru-RU" sz="134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93700" dist="38100" dir="5400000" algn="t" rotWithShape="0">
                  <a:prstClr val="black">
                    <a:alpha val="55000"/>
                  </a:prstClr>
                </a:outerShdw>
              </a:effectLst>
              <a:uLnTx/>
              <a:uFillTx/>
              <a:latin typeface="Bahnschrift SemiLight"/>
              <a:ea typeface="+mn-ea"/>
              <a:cs typeface="+mn-cs"/>
            </a:endParaRPr>
          </a:p>
        </p:txBody>
      </p:sp>
      <p:sp>
        <p:nvSpPr>
          <p:cNvPr id="31" name="Равнобедренный треугольник 30"/>
          <p:cNvSpPr/>
          <p:nvPr/>
        </p:nvSpPr>
        <p:spPr>
          <a:xfrm rot="5400000">
            <a:off x="1723789" y="6641213"/>
            <a:ext cx="136714" cy="11785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266700" dir="5400000" algn="t" rotWithShape="0">
              <a:prstClr val="black">
                <a:alpha val="8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296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8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animScale>
                                      <p:cBhvr>
                                        <p:cTn id="16" dur="1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animScale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3" dur="10" fill="hold"/>
                                        <p:tgtEl>
                                          <p:spTgt spid="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animScale>
                                      <p:cBhvr>
                                        <p:cTn id="30" dur="1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decel="100000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animScale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7" dur="1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6" presetClass="emph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animScale>
                                      <p:cBhvr>
                                        <p:cTn id="44" dur="1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6" presetClass="emph" presetSubtype="0" decel="100000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animScale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51" dur="1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6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4" presetClass="path" presetSubtype="0" decel="100000" fill="hold" grpId="1" nodeType="withEffect">
                                  <p:stCondLst>
                                    <p:cond delay="50"/>
                                  </p:stCondLst>
                                  <p:childTnLst>
                                    <p:animMotion origin="layout" path="M -4.58333E-6 4.07407E-6 L -4.58333E-6 -0.04931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77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6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4" presetClass="pat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4.58333E-6 4.07407E-6 L -4.58333E-6 -0.04931 " pathEditMode="relative" rAng="0" ptsTypes="AA">
                                      <p:cBhvr>
                                        <p:cTn id="63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77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6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4" presetClass="path" presetSubtype="0" decel="100000" fill="hold" grpId="1" nodeType="withEffect">
                                  <p:stCondLst>
                                    <p:cond delay="350"/>
                                  </p:stCondLst>
                                  <p:childTnLst>
                                    <p:animMotion origin="layout" path="M -4.58333E-6 4.07407E-6 L -4.58333E-6 -0.04931 " pathEditMode="relative" rAng="0" ptsTypes="AA">
                                      <p:cBhvr>
                                        <p:cTn id="68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77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6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4" presetClass="path" presetSubtype="0" de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58333E-6 4.07407E-6 L -4.58333E-6 -0.04931 " pathEditMode="relative" rAng="0" ptsTypes="AA">
                                      <p:cBhvr>
                                        <p:cTn id="73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77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6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4" presetClass="path" presetSubtype="0" decel="100000" fill="hold" grpId="1" nodeType="withEffect">
                                  <p:stCondLst>
                                    <p:cond delay="650"/>
                                  </p:stCondLst>
                                  <p:childTnLst>
                                    <p:animMotion origin="layout" path="M -4.58333E-6 4.07407E-6 L -4.58333E-6 -0.04931 " pathEditMode="relative" rAng="0" ptsTypes="AA">
                                      <p:cBhvr>
                                        <p:cTn id="78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77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6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4" presetClass="path" presetSubtype="0" decel="10000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1.66667E-6 1.85185E-6 L -1.66667E-6 -0.04931 " pathEditMode="relative" rAng="0" ptsTypes="AA">
                                      <p:cBhvr>
                                        <p:cTn id="83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77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6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4" presetClass="path" presetSubtype="0" decel="100000" fill="hold" grpId="1" nodeType="withEffect">
                                  <p:stCondLst>
                                    <p:cond delay="1050"/>
                                  </p:stCondLst>
                                  <p:childTnLst>
                                    <p:animMotion origin="layout" path="M -2.91667E-6 1.85185E-6 L -2.91667E-6 -0.04931 " pathEditMode="relative" rAng="0" ptsTypes="AA">
                                      <p:cBhvr>
                                        <p:cTn id="88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77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8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xit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52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52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51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9" grpId="0"/>
      <p:bldP spid="19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41000"/>
                <a:lumOff val="59000"/>
              </a:schemeClr>
            </a:gs>
            <a:gs pos="53000">
              <a:schemeClr val="accent1">
                <a:lumMod val="78000"/>
                <a:lumOff val="22000"/>
              </a:schemeClr>
            </a:gs>
            <a:gs pos="100000">
              <a:schemeClr val="accent1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1306" y="361741"/>
            <a:ext cx="48834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effectLst>
                  <a:outerShdw blurRad="685800" dist="127000" dir="5400000" algn="t" rotWithShape="0">
                    <a:prstClr val="black"/>
                  </a:outerShdw>
                </a:effectLst>
              </a:rPr>
              <a:t>Уже используется</a:t>
            </a:r>
            <a:endParaRPr lang="ru-RU" sz="3600" dirty="0">
              <a:effectLst>
                <a:outerShdw blurRad="685800" dist="127000" dir="5400000" algn="t" rotWithShape="0">
                  <a:prstClr val="black"/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1306" y="855785"/>
            <a:ext cx="48834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 smtClean="0">
                <a:solidFill>
                  <a:schemeClr val="tx1">
                    <a:alpha val="80000"/>
                  </a:schemeClr>
                </a:solidFill>
                <a:effectLst>
                  <a:outerShdw blurRad="685800" dist="127000" dir="5400000" algn="t" rotWithShape="0">
                    <a:prstClr val="black"/>
                  </a:outerShdw>
                </a:effectLst>
                <a:latin typeface="Bahnschrift SemiBold" panose="020B0502040204020203" pitchFamily="34" charset="0"/>
              </a:rPr>
              <a:t>в</a:t>
            </a:r>
            <a:r>
              <a:rPr lang="ru-RU" sz="6600" dirty="0" smtClean="0">
                <a:effectLst>
                  <a:outerShdw blurRad="685800" dist="127000" dir="5400000" algn="t" rotWithShape="0">
                    <a:prstClr val="black"/>
                  </a:outerShdw>
                </a:effectLst>
                <a:latin typeface="Bahnschrift SemiBold" panose="020B0502040204020203" pitchFamily="34" charset="0"/>
              </a:rPr>
              <a:t> </a:t>
            </a:r>
            <a:r>
              <a:rPr lang="ru-RU" sz="6600" dirty="0" smtClean="0">
                <a:gradFill flip="none" rotWithShape="1">
                  <a:gsLst>
                    <a:gs pos="0">
                      <a:schemeClr val="accent1">
                        <a:lumMod val="36000"/>
                        <a:lumOff val="64000"/>
                      </a:schemeClr>
                    </a:gs>
                    <a:gs pos="53000">
                      <a:schemeClr val="accent1">
                        <a:lumMod val="38000"/>
                        <a:lumOff val="62000"/>
                      </a:schemeClr>
                    </a:gs>
                    <a:gs pos="100000">
                      <a:schemeClr val="accent1">
                        <a:lumMod val="4000"/>
                        <a:lumOff val="96000"/>
                      </a:schemeClr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effectLst>
                  <a:outerShdw blurRad="685800" dist="127000" dir="5400000" algn="t" rotWithShape="0">
                    <a:prstClr val="black"/>
                  </a:outerShdw>
                </a:effectLst>
                <a:latin typeface="Bahnschrift SemiBold" panose="020B0502040204020203" pitchFamily="34" charset="0"/>
              </a:rPr>
              <a:t>3 школах</a:t>
            </a:r>
            <a:endParaRPr lang="ru-RU" sz="6600" dirty="0">
              <a:gradFill flip="none" rotWithShape="1">
                <a:gsLst>
                  <a:gs pos="0">
                    <a:schemeClr val="accent1">
                      <a:lumMod val="36000"/>
                      <a:lumOff val="64000"/>
                    </a:schemeClr>
                  </a:gs>
                  <a:gs pos="53000">
                    <a:schemeClr val="accent1">
                      <a:lumMod val="38000"/>
                      <a:lumOff val="62000"/>
                    </a:schemeClr>
                  </a:gs>
                  <a:gs pos="100000">
                    <a:schemeClr val="accent1">
                      <a:lumMod val="4000"/>
                      <a:lumOff val="96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effectLst>
                <a:outerShdw blurRad="685800" dist="127000" dir="5400000" algn="t" rotWithShape="0">
                  <a:prstClr val="black"/>
                </a:outerShdw>
              </a:effectLst>
              <a:latin typeface="Bahnschrift SemiBold" panose="020B0502040204020203" pitchFamily="34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876006781"/>
              </p:ext>
            </p:extLst>
          </p:nvPr>
        </p:nvGraphicFramePr>
        <p:xfrm>
          <a:off x="3509062" y="361741"/>
          <a:ext cx="7823892" cy="6398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2377" y="5795745"/>
            <a:ext cx="50329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685800" dist="38100" dir="5400000" algn="t" rotWithShape="0">
                    <a:prstClr val="black"/>
                  </a:outerShdw>
                </a:effectLst>
                <a:uLnTx/>
                <a:uFillTx/>
                <a:latin typeface="Bahnschrift Light" panose="020B0502040204020203" pitchFamily="34" charset="0"/>
              </a:rPr>
              <a:t>Источник для 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685800" dist="38100" dir="5400000" algn="t" rotWithShape="0">
                    <a:prstClr val="black"/>
                  </a:outerShdw>
                </a:effectLst>
                <a:uLnTx/>
                <a:uFillTx/>
                <a:latin typeface="Bahnschrift Light" panose="020B0502040204020203" pitchFamily="34" charset="0"/>
              </a:rPr>
              <a:t>TAM: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  <a:uLnTx/>
                <a:uFillTx/>
              </a:rPr>
              <a:t>Образование в цифрах: 2025 : краткий статистический сборник / Т. А. Варламова, Л. М. </a:t>
            </a:r>
            <a:r>
              <a:rPr kumimoji="0" lang="ru-RU" sz="1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  <a:uLnTx/>
                <a:uFillTx/>
              </a:rPr>
              <a:t>Гохберг</a:t>
            </a:r>
            <a:r>
              <a:rPr kumimoji="0" lang="ru-RU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  <a:uLnTx/>
                <a:uFillTx/>
              </a:rPr>
              <a:t>, О. А. Зорина и др.; Нац. </a:t>
            </a:r>
            <a:r>
              <a:rPr kumimoji="0" lang="ru-RU" sz="1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  <a:uLnTx/>
                <a:uFillTx/>
              </a:rPr>
              <a:t>исслед</a:t>
            </a:r>
            <a:r>
              <a:rPr kumimoji="0" lang="ru-RU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  <a:uLnTx/>
                <a:uFillTx/>
              </a:rPr>
              <a:t>. ун-т «Высшая школа экономики». – М. : ИСИЭЗ ВШЭ, 2025. – 136 с. – 200 экз. – ISBN 978-5-7598-3040-5 (в обл.).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78207" y="4652894"/>
            <a:ext cx="4227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400"/>
            <a:r>
              <a:rPr lang="ru-RU" sz="7200" dirty="0" smtClean="0">
                <a:solidFill>
                  <a:prstClr val="white"/>
                </a:solidFill>
                <a:effectLst>
                  <a:outerShdw blurRad="685800" dist="38100" dir="5400000" algn="t" rotWithShape="0">
                    <a:prstClr val="black"/>
                  </a:outerShdw>
                </a:effectLst>
                <a:latin typeface="Bahnschrift SemiBold"/>
              </a:rPr>
              <a:t>Рынок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074131" y="5778023"/>
            <a:ext cx="48311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400"/>
            <a:r>
              <a:rPr lang="ru-RU" sz="2400" dirty="0" smtClean="0">
                <a:solidFill>
                  <a:prstClr val="white"/>
                </a:solidFill>
                <a:effectLst>
                  <a:outerShdw blurRad="685800" dist="381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Образовательные учреждения России и мира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25798" y="5120118"/>
            <a:ext cx="19895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SOM</a:t>
            </a:r>
            <a:r>
              <a:rPr lang="en-US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 </a:t>
            </a:r>
            <a:r>
              <a:rPr lang="en-US" dirty="0" smtClean="0">
                <a:solidFill>
                  <a:schemeClr val="tx1">
                    <a:alpha val="5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• </a:t>
            </a:r>
            <a:r>
              <a:rPr lang="ru-RU" dirty="0" smtClean="0">
                <a:solidFill>
                  <a:schemeClr val="tx1">
                    <a:alpha val="5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при 10%</a:t>
            </a:r>
          </a:p>
          <a:p>
            <a:r>
              <a:rPr lang="ru-RU" sz="1400" dirty="0" smtClean="0">
                <a:solidFill>
                  <a:schemeClr val="tx1">
                    <a:alpha val="9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15 932 790 ₽</a:t>
            </a:r>
            <a:endParaRPr lang="ru-RU" sz="1400" dirty="0">
              <a:solidFill>
                <a:schemeClr val="tx1">
                  <a:alpha val="90000"/>
                </a:schemeClr>
              </a:solidFill>
              <a:effectLst>
                <a:outerShdw blurRad="685800" dist="88900" dir="5400000" algn="t" rotWithShape="0">
                  <a:prstClr val="black"/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425798" y="3328645"/>
            <a:ext cx="19895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S</a:t>
            </a:r>
            <a:r>
              <a:rPr lang="en-US" sz="2800" dirty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A</a:t>
            </a:r>
            <a:r>
              <a:rPr lang="en-US" sz="28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M</a:t>
            </a:r>
            <a:r>
              <a:rPr lang="en-US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 </a:t>
            </a:r>
            <a:r>
              <a:rPr lang="en-US" dirty="0" smtClean="0">
                <a:solidFill>
                  <a:schemeClr val="tx1">
                    <a:alpha val="5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• </a:t>
            </a:r>
            <a:r>
              <a:rPr lang="ru-RU" dirty="0" smtClean="0">
                <a:solidFill>
                  <a:schemeClr val="tx1">
                    <a:alpha val="5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при </a:t>
            </a:r>
            <a:r>
              <a:rPr lang="en-US" dirty="0" smtClean="0">
                <a:solidFill>
                  <a:schemeClr val="tx1">
                    <a:alpha val="5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3</a:t>
            </a:r>
            <a:r>
              <a:rPr lang="ru-RU" dirty="0" smtClean="0">
                <a:solidFill>
                  <a:schemeClr val="tx1">
                    <a:alpha val="5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0%</a:t>
            </a:r>
          </a:p>
          <a:p>
            <a:r>
              <a:rPr lang="ru-RU" sz="1400" dirty="0">
                <a:solidFill>
                  <a:schemeClr val="tx1">
                    <a:alpha val="9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159 327 900 ₽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074106" y="1941972"/>
            <a:ext cx="269295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TAM</a:t>
            </a:r>
            <a:endParaRPr lang="en-US" dirty="0">
              <a:effectLst>
                <a:outerShdw blurRad="685800" dist="88900" dir="5400000" algn="t" rotWithShape="0">
                  <a:prstClr val="black"/>
                </a:outerShdw>
              </a:effectLst>
            </a:endParaRPr>
          </a:p>
          <a:p>
            <a:r>
              <a:rPr lang="en-US" sz="19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SemiBold" panose="020B0502040204020203" pitchFamily="34" charset="0"/>
              </a:rPr>
              <a:t>38 485 </a:t>
            </a:r>
            <a:r>
              <a:rPr lang="ru-RU" sz="19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SemiBold" panose="020B0502040204020203" pitchFamily="34" charset="0"/>
              </a:rPr>
              <a:t>школ в России</a:t>
            </a:r>
            <a:endParaRPr lang="en-US" sz="1900" dirty="0" smtClean="0">
              <a:effectLst>
                <a:outerShdw blurRad="685800" dist="88900" dir="5400000" algn="t" rotWithShape="0">
                  <a:prstClr val="black"/>
                </a:outerShdw>
              </a:effectLst>
              <a:latin typeface="Bahnschrift SemiBold" panose="020B0502040204020203" pitchFamily="34" charset="0"/>
            </a:endParaRPr>
          </a:p>
          <a:p>
            <a:r>
              <a:rPr lang="ru-RU" sz="1400" dirty="0" smtClean="0">
                <a:solidFill>
                  <a:schemeClr val="tx1">
                    <a:alpha val="9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531 </a:t>
            </a:r>
            <a:r>
              <a:rPr lang="ru-RU" sz="1400" dirty="0">
                <a:solidFill>
                  <a:schemeClr val="tx1">
                    <a:alpha val="9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093 000 ₽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441060" y="567829"/>
            <a:ext cx="3959050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P</a:t>
            </a:r>
            <a:r>
              <a:rPr lang="en-US" sz="28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AM</a:t>
            </a:r>
            <a:endParaRPr lang="en-US" dirty="0">
              <a:effectLst>
                <a:outerShdw blurRad="685800" dist="88900" dir="5400000" algn="t" rotWithShape="0">
                  <a:prstClr val="black"/>
                </a:outerShdw>
              </a:effectLst>
            </a:endParaRPr>
          </a:p>
          <a:p>
            <a:r>
              <a:rPr lang="ru-RU" sz="19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SemiBold" panose="020B0502040204020203" pitchFamily="34" charset="0"/>
              </a:rPr>
              <a:t>Примерно 1 миллион школ в мире</a:t>
            </a:r>
            <a:endParaRPr lang="en-US" sz="1900" dirty="0" smtClean="0">
              <a:effectLst>
                <a:outerShdw blurRad="685800" dist="88900" dir="5400000" algn="t" rotWithShape="0">
                  <a:prstClr val="black"/>
                </a:outerShdw>
              </a:effectLst>
              <a:latin typeface="Bahnschrift SemiBold" panose="020B0502040204020203" pitchFamily="34" charset="0"/>
            </a:endParaRPr>
          </a:p>
          <a:p>
            <a:r>
              <a:rPr lang="ru-RU" sz="1400" dirty="0">
                <a:solidFill>
                  <a:schemeClr val="tx1">
                    <a:alpha val="9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13 800 000 000 ₽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2378" y="4858508"/>
            <a:ext cx="4227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>
                    <a:alpha val="50000"/>
                  </a:prstClr>
                </a:solidFill>
                <a:effectLst>
                  <a:outerShdw blurRad="685800" dist="38100" dir="5400000" algn="t" rotWithShape="0">
                    <a:prstClr val="black"/>
                  </a:outerShdw>
                </a:effectLst>
                <a:uLnTx/>
                <a:uFillTx/>
              </a:rPr>
              <a:t>Денежные суммы указаны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>
                    <a:alpha val="50000"/>
                  </a:prstClr>
                </a:solidFill>
                <a:effectLst>
                  <a:outerShdw blurRad="685800" dist="38100" dir="5400000" algn="t" rotWithShape="0">
                    <a:prstClr val="black"/>
                  </a:outerShdw>
                </a:effectLst>
                <a:uLnTx/>
                <a:uFillTx/>
              </a:rPr>
              <a:t>при цене проекта в 13 800 ₽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2378" y="5378006"/>
            <a:ext cx="4227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ru-RU" sz="1200" dirty="0" smtClean="0">
                <a:solidFill>
                  <a:prstClr val="white">
                    <a:alpha val="70000"/>
                  </a:prstClr>
                </a:solidFill>
                <a:effectLst>
                  <a:outerShdw blurRad="685800" dist="381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Цена отличается в зависимости от размера школы</a:t>
            </a:r>
          </a:p>
        </p:txBody>
      </p:sp>
    </p:spTree>
    <p:extLst>
      <p:ext uri="{BB962C8B-B14F-4D97-AF65-F5344CB8AC3E}">
        <p14:creationId xmlns:p14="http://schemas.microsoft.com/office/powerpoint/2010/main" val="299408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3.75E-6 -3.7037E-7 L 0.05938 -3.7037E-7 " pathEditMode="relative" rAng="0" ptsTypes="AA">
                                      <p:cBhvr>
                                        <p:cTn id="9" dur="75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9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path" presetSubtype="0" decel="10000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3.75E-6 -3.7037E-7 L 0.05938 -3.7037E-7 " pathEditMode="relative" rAng="0" ptsTypes="AA">
                                      <p:cBhvr>
                                        <p:cTn id="14" dur="75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9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5" presetClass="pat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3.75E-6 -3.7037E-7 L 0.05938 -3.7037E-7 " pathEditMode="relative" rAng="0" ptsTypes="AA">
                                      <p:cBhvr>
                                        <p:cTn id="19" dur="75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9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5" presetClass="pat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3.75E-6 -3.7037E-7 L 0.05938 -3.7037E-7 " pathEditMode="relative" rAng="0" ptsTypes="AA">
                                      <p:cBhvr>
                                        <p:cTn id="24" dur="75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9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0AE679D-5663-4EBB-88E9-D482587935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50"/>
                                        <p:tgtEl>
                                          <p:spTgt spid="9">
                                            <p:graphicEl>
                                              <a:dgm id="{60AE679D-5663-4EBB-88E9-D482587935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E91626CB-3AF6-4B7F-B1DA-2BFAA190DD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50"/>
                                        <p:tgtEl>
                                          <p:spTgt spid="9">
                                            <p:graphicEl>
                                              <a:dgm id="{E91626CB-3AF6-4B7F-B1DA-2BFAA190DD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0A345B9-3A32-4AF8-936A-90B9C364C2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50"/>
                                        <p:tgtEl>
                                          <p:spTgt spid="9">
                                            <p:graphicEl>
                                              <a:dgm id="{A0A345B9-3A32-4AF8-936A-90B9C364C2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7CAD6CA2-05D8-4E71-ADDB-5DA402679B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50"/>
                                        <p:tgtEl>
                                          <p:spTgt spid="9">
                                            <p:graphicEl>
                                              <a:dgm id="{7CAD6CA2-05D8-4E71-ADDB-5DA402679B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10" fill="hold"/>
                                        <p:tgtEl>
                                          <p:spTgt spid="9">
                                            <p:graphicEl>
                                              <a:dgm id="{60AE679D-5663-4EBB-88E9-D482587935A1}"/>
                                            </p:graphicEl>
                                          </p:spTgt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10" fill="hold"/>
                                        <p:tgtEl>
                                          <p:spTgt spid="9">
                                            <p:graphicEl>
                                              <a:dgm id="{E91626CB-3AF6-4B7F-B1DA-2BFAA190DD05}"/>
                                            </p:graphicEl>
                                          </p:spTgt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10" fill="hold"/>
                                        <p:tgtEl>
                                          <p:spTgt spid="9">
                                            <p:graphicEl>
                                              <a:dgm id="{A0A345B9-3A32-4AF8-936A-90B9C364C2AD}"/>
                                            </p:graphicEl>
                                          </p:spTgt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10" fill="hold"/>
                                        <p:tgtEl>
                                          <p:spTgt spid="9">
                                            <p:graphicEl>
                                              <a:dgm id="{7CAD6CA2-05D8-4E71-ADDB-5DA402679BF9}"/>
                                            </p:graphicEl>
                                          </p:spTgt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6" presetClass="emph" presetSubtype="0" decel="100000" fill="hold" grpId="2" nodeType="withEffect">
                                  <p:stCondLst>
                                    <p:cond delay="150"/>
                                  </p:stCondLst>
                                  <p:childTnLst>
                                    <p:animScale>
                                      <p:cBhvr>
                                        <p:cTn id="46" dur="1000" fill="hold"/>
                                        <p:tgtEl>
                                          <p:spTgt spid="9">
                                            <p:graphicEl>
                                              <a:dgm id="{60AE679D-5663-4EBB-88E9-D482587935A1}"/>
                                            </p:graphicEl>
                                          </p:spTgt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decel="10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48" dur="1000" fill="hold"/>
                                        <p:tgtEl>
                                          <p:spTgt spid="9">
                                            <p:graphicEl>
                                              <a:dgm id="{E91626CB-3AF6-4B7F-B1DA-2BFAA190DD05}"/>
                                            </p:graphicEl>
                                          </p:spTgt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grpId="2" nodeType="withEffect">
                                  <p:stCondLst>
                                    <p:cond delay="50"/>
                                  </p:stCondLst>
                                  <p:childTnLst>
                                    <p:animScale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graphicEl>
                                              <a:dgm id="{A0A345B9-3A32-4AF8-936A-90B9C364C2AD}"/>
                                            </p:graphicEl>
                                          </p:spTgt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grpId="2" nodeType="withEffect">
                                  <p:stCondLst>
                                    <p:cond delay="10"/>
                                  </p:stCondLst>
                                  <p:childTnLst>
                                    <p:animScale>
                                      <p:cBhvr>
                                        <p:cTn id="52" dur="1000" fill="hold"/>
                                        <p:tgtEl>
                                          <p:spTgt spid="9">
                                            <p:graphicEl>
                                              <a:dgm id="{7CAD6CA2-05D8-4E71-ADDB-5DA402679BF9}"/>
                                            </p:graphicEl>
                                          </p:spTgt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5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3.7037E-7 L 0.05938 -3.7037E-7 " pathEditMode="relative" rAng="0" ptsTypes="AA">
                                      <p:cBhvr>
                                        <p:cTn id="57" dur="75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9" y="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5" presetClass="path" presetSubtype="0" decel="10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3.75E-6 -3.7037E-7 L 0.05938 -3.7037E-7 " pathEditMode="relative" rAng="0" ptsTypes="AA">
                                      <p:cBhvr>
                                        <p:cTn id="62" dur="75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9" y="0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5" presetClass="path" presetSubtype="0" decel="100000" fill="hold" grpId="1" nodeType="withEffect">
                                  <p:stCondLst>
                                    <p:cond delay="30"/>
                                  </p:stCondLst>
                                  <p:childTnLst>
                                    <p:animMotion origin="layout" path="M 5E-6 -2.22222E-6 L 0.05938 -2.22222E-6 " pathEditMode="relative" rAng="0" ptsTypes="AA">
                                      <p:cBhvr>
                                        <p:cTn id="76" dur="75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9" y="0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17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5" presetClass="path" presetSubtype="0" decel="100000" fill="hold" grpId="1" nodeType="withEffect">
                                  <p:stCondLst>
                                    <p:cond delay="170"/>
                                  </p:stCondLst>
                                  <p:childTnLst>
                                    <p:animMotion origin="layout" path="M 4.79167E-6 7.40741E-7 L 0.05937 7.40741E-7 " pathEditMode="relative" rAng="0" ptsTypes="AA">
                                      <p:cBhvr>
                                        <p:cTn id="81" dur="75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Graphic spid="9" grpId="0" uiExpand="1">
        <p:bldSub>
          <a:bldDgm/>
        </p:bldSub>
      </p:bldGraphic>
      <p:bldGraphic spid="9" grpId="1" uiExpand="1">
        <p:bldSub>
          <a:bldDgm/>
        </p:bldSub>
      </p:bldGraphic>
      <p:bldGraphic spid="9" grpId="2" uiExpand="1">
        <p:bldSub>
          <a:bldDgm/>
        </p:bldSub>
      </p:bldGraphic>
      <p:bldP spid="12" grpId="0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14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accent1">
                <a:lumMod val="59000"/>
                <a:lumOff val="41000"/>
              </a:schemeClr>
            </a:gs>
            <a:gs pos="0">
              <a:schemeClr val="accent5">
                <a:lumMod val="60000"/>
                <a:lumOff val="40000"/>
              </a:schemeClr>
            </a:gs>
            <a:gs pos="49000">
              <a:schemeClr val="accent1"/>
            </a:gs>
            <a:gs pos="100000">
              <a:schemeClr val="accent5">
                <a:lumMod val="75000"/>
              </a:schemeClr>
            </a:gs>
            <a:gs pos="64000">
              <a:schemeClr val="accent1">
                <a:lumMod val="49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808237702"/>
              </p:ext>
            </p:extLst>
          </p:nvPr>
        </p:nvGraphicFramePr>
        <p:xfrm>
          <a:off x="3509062" y="361741"/>
          <a:ext cx="7823892" cy="6398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425798" y="5068503"/>
            <a:ext cx="19895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SOM</a:t>
            </a:r>
            <a:r>
              <a:rPr lang="en-US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 </a:t>
            </a:r>
            <a:r>
              <a:rPr lang="en-US" dirty="0" smtClean="0">
                <a:solidFill>
                  <a:schemeClr val="tx1">
                    <a:alpha val="5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• </a:t>
            </a:r>
            <a:r>
              <a:rPr lang="ru-RU" dirty="0" smtClean="0">
                <a:solidFill>
                  <a:schemeClr val="tx1">
                    <a:alpha val="5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при 10%</a:t>
            </a:r>
          </a:p>
          <a:p>
            <a:r>
              <a:rPr lang="ru-RU" sz="1400" dirty="0">
                <a:solidFill>
                  <a:schemeClr val="tx1">
                    <a:alpha val="9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1 339 910 586 </a:t>
            </a:r>
            <a:r>
              <a:rPr lang="ru-RU" sz="1400" dirty="0" smtClean="0">
                <a:solidFill>
                  <a:schemeClr val="tx1">
                    <a:alpha val="9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₽</a:t>
            </a:r>
            <a:endParaRPr lang="ru-RU" sz="1400" dirty="0">
              <a:solidFill>
                <a:schemeClr val="tx1">
                  <a:alpha val="90000"/>
                </a:schemeClr>
              </a:solidFill>
              <a:effectLst>
                <a:outerShdw blurRad="685800" dist="88900" dir="5400000" algn="t" rotWithShape="0">
                  <a:prstClr val="black"/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33649" y="2956314"/>
            <a:ext cx="19895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S</a:t>
            </a:r>
            <a:r>
              <a:rPr lang="en-US" sz="2800" dirty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A</a:t>
            </a:r>
            <a:r>
              <a:rPr lang="en-US" sz="28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M</a:t>
            </a:r>
            <a:r>
              <a:rPr lang="en-US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 </a:t>
            </a:r>
            <a:r>
              <a:rPr lang="en-US" dirty="0" smtClean="0">
                <a:solidFill>
                  <a:schemeClr val="tx1">
                    <a:alpha val="5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• </a:t>
            </a:r>
            <a:r>
              <a:rPr lang="ru-RU" dirty="0" smtClean="0">
                <a:solidFill>
                  <a:schemeClr val="tx1">
                    <a:alpha val="5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при </a:t>
            </a:r>
            <a:r>
              <a:rPr lang="en-US" dirty="0" smtClean="0">
                <a:solidFill>
                  <a:schemeClr val="tx1">
                    <a:alpha val="5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3</a:t>
            </a:r>
            <a:r>
              <a:rPr lang="ru-RU" dirty="0" smtClean="0">
                <a:solidFill>
                  <a:schemeClr val="tx1">
                    <a:alpha val="5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0%</a:t>
            </a:r>
          </a:p>
          <a:p>
            <a:r>
              <a:rPr lang="ru-RU" sz="1400" dirty="0">
                <a:solidFill>
                  <a:schemeClr val="tx1">
                    <a:alpha val="9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13 399 105 860 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33036" y="1276414"/>
            <a:ext cx="4641706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TAM</a:t>
            </a:r>
            <a:endParaRPr lang="en-US" dirty="0">
              <a:effectLst>
                <a:outerShdw blurRad="685800" dist="88900" dir="5400000" algn="t" rotWithShape="0">
                  <a:prstClr val="black"/>
                </a:outerShdw>
              </a:effectLst>
            </a:endParaRPr>
          </a:p>
          <a:p>
            <a:r>
              <a:rPr lang="en-US" sz="19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SemiBold" panose="020B0502040204020203" pitchFamily="34" charset="0"/>
              </a:rPr>
              <a:t>3 236 499 </a:t>
            </a:r>
            <a:r>
              <a:rPr lang="ru-RU" sz="1900" dirty="0" err="1" smtClean="0"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SemiBold" panose="020B0502040204020203" pitchFamily="34" charset="0"/>
              </a:rPr>
              <a:t>юрлиц</a:t>
            </a:r>
            <a:r>
              <a:rPr lang="ru-RU" sz="19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SemiBold" panose="020B0502040204020203" pitchFamily="34" charset="0"/>
              </a:rPr>
              <a:t> в России</a:t>
            </a:r>
            <a:r>
              <a:rPr lang="en-US" sz="19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SemiBold" panose="020B0502040204020203" pitchFamily="34" charset="0"/>
              </a:rPr>
              <a:t> </a:t>
            </a:r>
            <a:r>
              <a:rPr lang="en-US" sz="19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(01.03.2022)</a:t>
            </a:r>
          </a:p>
          <a:p>
            <a:r>
              <a:rPr lang="ru-RU" sz="1400" dirty="0">
                <a:solidFill>
                  <a:schemeClr val="tx1">
                    <a:alpha val="9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44 663 686 200 ₽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41060" y="85819"/>
            <a:ext cx="4115316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P</a:t>
            </a:r>
            <a:r>
              <a:rPr lang="en-US" sz="28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AM</a:t>
            </a:r>
            <a:endParaRPr lang="en-US" dirty="0">
              <a:effectLst>
                <a:outerShdw blurRad="685800" dist="88900" dir="5400000" algn="t" rotWithShape="0">
                  <a:prstClr val="black"/>
                </a:outerShdw>
              </a:effectLst>
            </a:endParaRPr>
          </a:p>
          <a:p>
            <a:r>
              <a:rPr lang="ru-RU" sz="19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SemiBold" panose="020B0502040204020203" pitchFamily="34" charset="0"/>
              </a:rPr>
              <a:t>23,4 миллиона компаний </a:t>
            </a:r>
            <a:r>
              <a:rPr lang="ru-RU" sz="1900" dirty="0" smtClean="0">
                <a:effectLst>
                  <a:outerShdw blurRad="6858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(ЕС, 2020)</a:t>
            </a:r>
            <a:endParaRPr lang="en-US" sz="1900" dirty="0" smtClean="0">
              <a:effectLst>
                <a:outerShdw blurRad="685800" dist="88900" dir="5400000" algn="t" rotWithShape="0">
                  <a:prstClr val="black"/>
                </a:outerShdw>
              </a:effectLst>
              <a:latin typeface="Bahnschrift Light" panose="020B0502040204020203" pitchFamily="34" charset="0"/>
            </a:endParaRPr>
          </a:p>
          <a:p>
            <a:r>
              <a:rPr lang="ru-RU" sz="1400" dirty="0">
                <a:solidFill>
                  <a:schemeClr val="tx1">
                    <a:alpha val="9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322 920 000 </a:t>
            </a:r>
            <a:r>
              <a:rPr lang="ru-RU" sz="1400" dirty="0" smtClean="0">
                <a:solidFill>
                  <a:schemeClr val="tx1">
                    <a:alpha val="90000"/>
                  </a:schemeClr>
                </a:solidFill>
                <a:effectLst>
                  <a:outerShdw blurRad="685800" dist="88900" dir="5400000" algn="t" rotWithShape="0">
                    <a:prstClr val="black"/>
                  </a:outerShdw>
                </a:effectLst>
              </a:rPr>
              <a:t>000 ₽</a:t>
            </a:r>
            <a:endParaRPr lang="ru-RU" sz="1400" dirty="0">
              <a:solidFill>
                <a:schemeClr val="tx1">
                  <a:alpha val="90000"/>
                </a:schemeClr>
              </a:solidFill>
              <a:effectLst>
                <a:outerShdw blurRad="685800" dist="88900" dir="5400000" algn="t" rotWithShape="0">
                  <a:prstClr val="black"/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2378" y="4858508"/>
            <a:ext cx="4227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>
                    <a:alpha val="50000"/>
                  </a:prstClr>
                </a:solidFill>
                <a:effectLst>
                  <a:outerShdw blurRad="685800" dist="38100" dir="5400000" algn="t" rotWithShape="0">
                    <a:prstClr val="black"/>
                  </a:outerShdw>
                </a:effectLst>
                <a:uLnTx/>
                <a:uFillTx/>
              </a:rPr>
              <a:t>Денежные суммы указаны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>
                    <a:alpha val="50000"/>
                  </a:prstClr>
                </a:solidFill>
                <a:effectLst>
                  <a:outerShdw blurRad="685800" dist="38100" dir="5400000" algn="t" rotWithShape="0">
                    <a:prstClr val="black"/>
                  </a:outerShdw>
                </a:effectLst>
                <a:uLnTx/>
                <a:uFillTx/>
              </a:rPr>
              <a:t>при цене проекта в 13 800 ₽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2378" y="5378006"/>
            <a:ext cx="4227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ru-RU" sz="1200" dirty="0" smtClean="0">
                <a:solidFill>
                  <a:prstClr val="white">
                    <a:alpha val="70000"/>
                  </a:prstClr>
                </a:solidFill>
                <a:effectLst>
                  <a:outerShdw blurRad="685800" dist="381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Цена отличается в зависимости от размера школы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32377" y="5656839"/>
            <a:ext cx="503295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685800" dist="38100" dir="5400000" algn="t" rotWithShape="0">
                    <a:prstClr val="black"/>
                  </a:outerShdw>
                </a:effectLst>
                <a:uLnTx/>
                <a:uFillTx/>
                <a:latin typeface="Bahnschrift Light" panose="020B0502040204020203" pitchFamily="34" charset="0"/>
              </a:rPr>
              <a:t>Источник для 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685800" dist="38100" dir="5400000" algn="t" rotWithShape="0">
                    <a:prstClr val="black"/>
                  </a:outerShdw>
                </a:effectLst>
                <a:uLnTx/>
                <a:uFillTx/>
                <a:latin typeface="Bahnschrift Light" panose="020B0502040204020203" pitchFamily="34" charset="0"/>
              </a:rPr>
              <a:t>PAM:</a:t>
            </a:r>
          </a:p>
          <a:p>
            <a:pPr lvl="0" defTabSz="914400">
              <a:defRPr/>
            </a:pPr>
            <a:r>
              <a:rPr lang="en-US" sz="1000" kern="0" dirty="0" smtClean="0"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</a:rPr>
              <a:t>ec.europa.eu/</a:t>
            </a:r>
            <a:r>
              <a:rPr lang="en-US" sz="1000" kern="0" dirty="0" err="1" smtClean="0"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</a:rPr>
              <a:t>eurostat</a:t>
            </a:r>
            <a:r>
              <a:rPr lang="en-US" sz="1000" kern="0" dirty="0" smtClean="0"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</a:rPr>
              <a:t>/web/products-key-figures/w/ks-04-23-195</a:t>
            </a:r>
          </a:p>
          <a:p>
            <a:pPr defTabSz="914400">
              <a:defRPr/>
            </a:pPr>
            <a:r>
              <a:rPr lang="ru-RU" sz="1000" kern="0" dirty="0"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</a:rPr>
              <a:t>ISBN 978-</a:t>
            </a:r>
            <a:r>
              <a:rPr lang="en-US" sz="1000" kern="0" dirty="0"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</a:rPr>
              <a:t>92</a:t>
            </a:r>
            <a:r>
              <a:rPr lang="ru-RU" sz="1000" kern="0" dirty="0"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</a:rPr>
              <a:t>-</a:t>
            </a:r>
            <a:r>
              <a:rPr lang="en-US" sz="1000" kern="0" dirty="0"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</a:rPr>
              <a:t>68</a:t>
            </a:r>
            <a:r>
              <a:rPr lang="ru-RU" sz="1000" kern="0" dirty="0"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</a:rPr>
              <a:t>-</a:t>
            </a:r>
            <a:r>
              <a:rPr lang="en-US" sz="1000" kern="0" dirty="0"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</a:rPr>
              <a:t>00402</a:t>
            </a:r>
            <a:r>
              <a:rPr lang="ru-RU" sz="1000" kern="0" dirty="0"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</a:rPr>
              <a:t>-</a:t>
            </a:r>
            <a:r>
              <a:rPr lang="en-US" sz="1000" kern="0" dirty="0" smtClean="0"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</a:rPr>
              <a:t>9</a:t>
            </a:r>
            <a:endParaRPr lang="en-US" sz="1000" kern="0" dirty="0">
              <a:solidFill>
                <a:prstClr val="white"/>
              </a:solidFill>
              <a:effectLst>
                <a:outerShdw blurRad="863600" dist="38100" dir="5400000" algn="t" rotWithShape="0">
                  <a:prstClr val="black"/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2377" y="6272392"/>
            <a:ext cx="5032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685800" dist="38100" dir="5400000" algn="t" rotWithShape="0">
                    <a:prstClr val="black"/>
                  </a:outerShdw>
                </a:effectLst>
                <a:uLnTx/>
                <a:uFillTx/>
                <a:latin typeface="Bahnschrift Light" panose="020B0502040204020203" pitchFamily="34" charset="0"/>
              </a:rPr>
              <a:t>Источник для 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685800" dist="38100" dir="5400000" algn="t" rotWithShape="0">
                    <a:prstClr val="black"/>
                  </a:outerShdw>
                </a:effectLst>
                <a:uLnTx/>
                <a:uFillTx/>
                <a:latin typeface="Bahnschrift Light" panose="020B0502040204020203" pitchFamily="34" charset="0"/>
              </a:rPr>
              <a:t>TAM:</a:t>
            </a:r>
          </a:p>
          <a:p>
            <a:pPr lvl="0" defTabSz="914400">
              <a:defRPr/>
            </a:pPr>
            <a:r>
              <a:rPr lang="en-US" sz="1000" kern="0" dirty="0"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</a:rPr>
              <a:t>service.nalog.ru/</a:t>
            </a:r>
            <a:r>
              <a:rPr lang="en-US" sz="1000" kern="0" dirty="0" err="1"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</a:rPr>
              <a:t>gosreg</a:t>
            </a:r>
            <a:r>
              <a:rPr lang="en-US" sz="1000" kern="0" dirty="0">
                <a:solidFill>
                  <a:prstClr val="white"/>
                </a:solidFill>
                <a:effectLst>
                  <a:outerShdw blurRad="863600" dist="38100" dir="5400000" algn="t" rotWithShape="0">
                    <a:prstClr val="black"/>
                  </a:outerShdw>
                </a:effectLst>
              </a:rPr>
              <a:t>/statistics.html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678207" y="4652894"/>
            <a:ext cx="4227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400"/>
            <a:r>
              <a:rPr lang="ru-RU" sz="7200" dirty="0" smtClean="0">
                <a:solidFill>
                  <a:prstClr val="white"/>
                </a:solidFill>
                <a:effectLst>
                  <a:outerShdw blurRad="685800" dist="38100" dir="5400000" algn="t" rotWithShape="0">
                    <a:prstClr val="black"/>
                  </a:outerShdw>
                </a:effectLst>
                <a:latin typeface="Bahnschrift SemiBold"/>
              </a:rPr>
              <a:t>Рынок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74131" y="5778023"/>
            <a:ext cx="48311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400"/>
            <a:r>
              <a:rPr lang="ru-RU" sz="2400" dirty="0" smtClean="0">
                <a:gradFill>
                  <a:gsLst>
                    <a:gs pos="0">
                      <a:schemeClr val="accent1">
                        <a:lumMod val="36000"/>
                        <a:lumOff val="64000"/>
                      </a:schemeClr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  <a:gs pos="42000">
                      <a:schemeClr val="accent1">
                        <a:lumMod val="78000"/>
                        <a:lumOff val="22000"/>
                      </a:schemeClr>
                    </a:gs>
                  </a:gsLst>
                  <a:path path="circle">
                    <a:fillToRect l="100000" b="100000"/>
                  </a:path>
                </a:gradFill>
                <a:effectLst>
                  <a:outerShdw blurRad="685800" dist="38100" dir="5400000" algn="t" rotWithShape="0">
                    <a:prstClr val="black"/>
                  </a:outerShdw>
                </a:effectLst>
                <a:latin typeface="Bahnschrift" panose="020B0502040204020203" pitchFamily="34" charset="0"/>
              </a:rPr>
              <a:t>Компании</a:t>
            </a:r>
            <a:endParaRPr lang="ru-RU" sz="2400" dirty="0">
              <a:solidFill>
                <a:prstClr val="white"/>
              </a:solidFill>
              <a:effectLst>
                <a:outerShdw blurRad="685800" dist="38100" dir="5400000" algn="t" rotWithShape="0">
                  <a:prstClr val="black"/>
                </a:outerShdw>
              </a:effectLst>
              <a:latin typeface="Bahnschrift Light" panose="020B0502040204020203" pitchFamily="34" charset="0"/>
            </a:endParaRPr>
          </a:p>
          <a:p>
            <a:pPr algn="r" defTabSz="914400"/>
            <a:r>
              <a:rPr lang="ru-RU" sz="2400" dirty="0" smtClean="0">
                <a:solidFill>
                  <a:prstClr val="white"/>
                </a:solidFill>
                <a:effectLst>
                  <a:outerShdw blurRad="685800" dist="381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России и мира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071345" y="5349608"/>
            <a:ext cx="42791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ru-RU" sz="6600" dirty="0">
                <a:gradFill>
                  <a:gsLst>
                    <a:gs pos="0">
                      <a:schemeClr val="accent1">
                        <a:lumMod val="36000"/>
                        <a:lumOff val="64000"/>
                      </a:schemeClr>
                    </a:gs>
                    <a:gs pos="100000">
                      <a:schemeClr val="accent5">
                        <a:lumMod val="81000"/>
                        <a:lumOff val="19000"/>
                      </a:schemeClr>
                    </a:gs>
                    <a:gs pos="30000">
                      <a:schemeClr val="accent1">
                        <a:lumMod val="78000"/>
                        <a:lumOff val="22000"/>
                      </a:schemeClr>
                    </a:gs>
                  </a:gsLst>
                  <a:path path="circle">
                    <a:fillToRect l="100000" b="100000"/>
                  </a:path>
                </a:gradFill>
                <a:effectLst>
                  <a:outerShdw blurRad="685800" dist="38100" dir="5400000" algn="t" rotWithShape="0">
                    <a:schemeClr val="accent5">
                      <a:lumMod val="40000"/>
                      <a:lumOff val="60000"/>
                    </a:schemeClr>
                  </a:outerShdw>
                </a:effectLst>
                <a:latin typeface="Bahnschrift" panose="020B0502040204020203" pitchFamily="34" charset="0"/>
              </a:rPr>
              <a:t>Компании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1595" y="489874"/>
            <a:ext cx="45702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effectLst>
                  <a:outerShdw blurRad="1181100" dist="381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В перспективе —</a:t>
            </a:r>
          </a:p>
          <a:p>
            <a:r>
              <a:rPr lang="ru-RU" sz="3600" dirty="0" smtClean="0">
                <a:effectLst>
                  <a:outerShdw blurRad="1181100" dist="38100" dir="5400000" algn="t" rotWithShape="0">
                    <a:prstClr val="black"/>
                  </a:outerShdw>
                </a:effectLst>
              </a:rPr>
              <a:t>не только для школ</a:t>
            </a:r>
            <a:endParaRPr lang="ru-RU" sz="3600" dirty="0">
              <a:effectLst>
                <a:outerShdw blurRad="1181100" dist="38100" dir="5400000" algn="t" rotWithShape="0">
                  <a:prstClr val="black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30695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>
                                            <p:graphicEl>
                                              <a:dgm id="{60AE679D-5663-4EBB-88E9-D482587935A1}"/>
                                            </p:graphicEl>
                                          </p:spTgt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accel="50000" decel="5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animScale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graphicEl>
                                              <a:dgm id="{E91626CB-3AF6-4B7F-B1DA-2BFAA190DD05}"/>
                                            </p:graphicEl>
                                          </p:spTgt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graphicEl>
                                              <a:dgm id="{A0A345B9-3A32-4AF8-936A-90B9C364C2AD}"/>
                                            </p:graphicEl>
                                          </p:spTgt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accel="50000" decel="5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animScale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graphicEl>
                                              <a:dgm id="{7CAD6CA2-05D8-4E71-ADDB-5DA402679BF9}"/>
                                            </p:graphicEl>
                                          </p:spTgt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5" presetClass="path" presetSubtype="0" de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75E-6 -3.7037E-7 L 0.05938 -3.7037E-7 " pathEditMode="relative" rAng="0" ptsTypes="AA">
                                      <p:cBhvr>
                                        <p:cTn id="17" dur="75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9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5" presetClass="path" presetSubtype="0" decel="10000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22045E-16 -2.59259E-6 L 0.05938 -2.59259E-6 " pathEditMode="relative" rAng="0" ptsTypes="AA">
                                      <p:cBhvr>
                                        <p:cTn id="22" dur="75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9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5" presetClass="path" presetSubtype="0" decel="10000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1.66667E-6 -3.7037E-6 L 0.05938 -3.7037E-6 " pathEditMode="relative" rAng="0" ptsTypes="AA">
                                      <p:cBhvr>
                                        <p:cTn id="27" dur="75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9" y="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path" presetSubtype="0" decel="10000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3.75E-6 -4.07407E-6 L 0.05938 -4.07407E-6 " pathEditMode="relative" rAng="0" ptsTypes="AA">
                                      <p:cBhvr>
                                        <p:cTn id="32" dur="75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9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1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decel="100000" fill="hold" grpId="2" nodeType="withEffect">
                                  <p:stCondLst>
                                    <p:cond delay="10"/>
                                  </p:stCondLst>
                                  <p:childTnLst>
                                    <p:animScale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3" nodeType="withEffect">
                                  <p:stCondLst>
                                    <p:cond delay="36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6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6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4" presetClass="path" presetSubtype="0" decel="10000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4.16667E-6 2.77556E-17 L -4.16667E-6 0.11667 " pathEditMode="relative" rAng="0" ptsTypes="AA">
                                      <p:cBhvr>
                                        <p:cTn id="53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Dgm/>
        </p:bldSub>
      </p:bldGraphic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11" grpId="0"/>
      <p:bldP spid="12" grpId="0"/>
      <p:bldP spid="13" grpId="0"/>
      <p:bldP spid="13" grpId="1"/>
      <p:bldP spid="13" grpId="2"/>
      <p:bldP spid="13" grpId="3"/>
      <p:bldP spid="3" grpId="0"/>
      <p:bldP spid="3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8000"/>
                <a:lumOff val="72000"/>
              </a:schemeClr>
            </a:gs>
            <a:gs pos="77000">
              <a:schemeClr val="accent1"/>
            </a:gs>
            <a:gs pos="100000">
              <a:schemeClr val="accent1">
                <a:lumMod val="66000"/>
              </a:schemeClr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25002" y="2967335"/>
            <a:ext cx="93516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gradFill>
                  <a:gsLst>
                    <a:gs pos="0">
                      <a:schemeClr val="tx1"/>
                    </a:gs>
                    <a:gs pos="77000">
                      <a:schemeClr val="accent1">
                        <a:lumMod val="20000"/>
                        <a:lumOff val="80000"/>
                      </a:schemeClr>
                    </a:gs>
                    <a:gs pos="100000">
                      <a:schemeClr val="accent1">
                        <a:lumMod val="42000"/>
                        <a:lumOff val="58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698500" dist="63500" dir="5400000" algn="t" rotWithShape="0">
                    <a:schemeClr val="accent1">
                      <a:lumMod val="50000"/>
                    </a:schemeClr>
                  </a:outerShdw>
                </a:effectLst>
                <a:latin typeface="Bahnschrift Light" panose="020B0502040204020203" pitchFamily="34" charset="0"/>
              </a:rPr>
              <a:t>Вместе</a:t>
            </a:r>
            <a:r>
              <a:rPr lang="ru-RU" sz="5400" dirty="0" smtClean="0">
                <a:gradFill>
                  <a:gsLst>
                    <a:gs pos="0">
                      <a:schemeClr val="tx1"/>
                    </a:gs>
                    <a:gs pos="77000">
                      <a:schemeClr val="accent1">
                        <a:lumMod val="20000"/>
                        <a:lumOff val="80000"/>
                      </a:schemeClr>
                    </a:gs>
                    <a:gs pos="100000">
                      <a:schemeClr val="accent1">
                        <a:lumMod val="42000"/>
                        <a:lumOff val="58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698500" dist="63500" dir="5400000" algn="t" rotWithShape="0">
                    <a:schemeClr val="accent1">
                      <a:lumMod val="50000"/>
                    </a:schemeClr>
                  </a:outerShdw>
                </a:effectLst>
              </a:rPr>
              <a:t> становимся </a:t>
            </a:r>
            <a:r>
              <a:rPr lang="ru-RU" sz="5400" dirty="0" smtClean="0">
                <a:gradFill>
                  <a:gsLst>
                    <a:gs pos="0">
                      <a:schemeClr val="tx1"/>
                    </a:gs>
                    <a:gs pos="77000">
                      <a:schemeClr val="accent1">
                        <a:lumMod val="20000"/>
                        <a:lumOff val="80000"/>
                      </a:schemeClr>
                    </a:gs>
                    <a:gs pos="100000">
                      <a:schemeClr val="accent1">
                        <a:lumMod val="42000"/>
                        <a:lumOff val="58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698500" dist="63500" dir="5400000" algn="t" rotWithShape="0">
                    <a:schemeClr val="accent1">
                      <a:lumMod val="50000"/>
                    </a:schemeClr>
                  </a:outerShdw>
                </a:effectLst>
                <a:latin typeface="Bahnschrift" panose="020B0502040204020203" pitchFamily="34" charset="0"/>
              </a:rPr>
              <a:t>лучше</a:t>
            </a:r>
            <a:endParaRPr lang="ru-RU" sz="5400" dirty="0">
              <a:gradFill>
                <a:gsLst>
                  <a:gs pos="0">
                    <a:schemeClr val="tx1"/>
                  </a:gs>
                  <a:gs pos="77000">
                    <a:schemeClr val="accent1">
                      <a:lumMod val="20000"/>
                      <a:lumOff val="80000"/>
                    </a:schemeClr>
                  </a:gs>
                  <a:gs pos="100000">
                    <a:schemeClr val="accent1">
                      <a:lumMod val="42000"/>
                      <a:lumOff val="58000"/>
                    </a:schemeClr>
                  </a:gs>
                </a:gsLst>
                <a:path path="circle">
                  <a:fillToRect t="100000" r="100000"/>
                </a:path>
              </a:gradFill>
              <a:effectLst>
                <a:outerShdw blurRad="698500" dist="63500" dir="5400000" algn="t" rotWithShape="0">
                  <a:schemeClr val="accent1">
                    <a:lumMod val="50000"/>
                  </a:schemeClr>
                </a:outerShdw>
              </a:effectLst>
              <a:latin typeface="Bahnschrift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25002" y="2967335"/>
            <a:ext cx="93516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gradFill>
                  <a:gsLst>
                    <a:gs pos="0">
                      <a:schemeClr val="tx1"/>
                    </a:gs>
                    <a:gs pos="42000">
                      <a:schemeClr val="accent1">
                        <a:lumMod val="73000"/>
                        <a:lumOff val="27000"/>
                      </a:schemeClr>
                    </a:gs>
                    <a:gs pos="100000">
                      <a:schemeClr val="accent1">
                        <a:lumMod val="42000"/>
                        <a:lumOff val="58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698500" dist="63500" dir="5400000" algn="t" rotWithShape="0">
                    <a:schemeClr val="accent1">
                      <a:lumMod val="20000"/>
                      <a:lumOff val="80000"/>
                    </a:schemeClr>
                  </a:outerShdw>
                </a:effectLst>
              </a:rPr>
              <a:t>Вместе </a:t>
            </a:r>
            <a:r>
              <a:rPr lang="ru-RU" sz="5400" dirty="0" smtClean="0">
                <a:gradFill>
                  <a:gsLst>
                    <a:gs pos="0">
                      <a:schemeClr val="tx1"/>
                    </a:gs>
                    <a:gs pos="42000">
                      <a:schemeClr val="accent1">
                        <a:lumMod val="73000"/>
                        <a:lumOff val="27000"/>
                      </a:schemeClr>
                    </a:gs>
                    <a:gs pos="100000">
                      <a:schemeClr val="accent1">
                        <a:lumMod val="42000"/>
                        <a:lumOff val="58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698500" dist="63500" dir="5400000" algn="t" rotWithShape="0">
                    <a:schemeClr val="accent1">
                      <a:lumMod val="20000"/>
                      <a:lumOff val="80000"/>
                    </a:schemeClr>
                  </a:outerShdw>
                </a:effectLst>
                <a:latin typeface="Bahnschrift" panose="020B0502040204020203" pitchFamily="34" charset="0"/>
              </a:rPr>
              <a:t>становимся</a:t>
            </a:r>
            <a:r>
              <a:rPr lang="ru-RU" sz="5400" dirty="0" smtClean="0">
                <a:gradFill>
                  <a:gsLst>
                    <a:gs pos="0">
                      <a:schemeClr val="tx1"/>
                    </a:gs>
                    <a:gs pos="42000">
                      <a:schemeClr val="accent1">
                        <a:lumMod val="73000"/>
                        <a:lumOff val="27000"/>
                      </a:schemeClr>
                    </a:gs>
                    <a:gs pos="100000">
                      <a:schemeClr val="accent1">
                        <a:lumMod val="42000"/>
                        <a:lumOff val="58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698500" dist="63500" dir="5400000" algn="t" rotWithShape="0">
                    <a:schemeClr val="accent1">
                      <a:lumMod val="20000"/>
                      <a:lumOff val="80000"/>
                    </a:schemeClr>
                  </a:outerShdw>
                </a:effectLst>
              </a:rPr>
              <a:t> </a:t>
            </a:r>
            <a:r>
              <a:rPr lang="ru-RU" sz="5400" dirty="0" smtClean="0">
                <a:gradFill>
                  <a:gsLst>
                    <a:gs pos="0">
                      <a:schemeClr val="tx1"/>
                    </a:gs>
                    <a:gs pos="42000">
                      <a:schemeClr val="accent1">
                        <a:lumMod val="73000"/>
                        <a:lumOff val="27000"/>
                      </a:schemeClr>
                    </a:gs>
                    <a:gs pos="100000">
                      <a:schemeClr val="accent1">
                        <a:lumMod val="42000"/>
                        <a:lumOff val="58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698500" dist="63500" dir="5400000" algn="t" rotWithShape="0">
                    <a:schemeClr val="accent1">
                      <a:lumMod val="20000"/>
                      <a:lumOff val="80000"/>
                    </a:schemeClr>
                  </a:outerShdw>
                </a:effectLst>
                <a:latin typeface="Bahnschrift SemiBold" panose="020B0502040204020203" pitchFamily="34" charset="0"/>
              </a:rPr>
              <a:t>лучше</a:t>
            </a:r>
            <a:endParaRPr lang="ru-RU" sz="5400" dirty="0">
              <a:gradFill>
                <a:gsLst>
                  <a:gs pos="0">
                    <a:schemeClr val="tx1"/>
                  </a:gs>
                  <a:gs pos="42000">
                    <a:schemeClr val="accent1">
                      <a:lumMod val="73000"/>
                      <a:lumOff val="27000"/>
                    </a:schemeClr>
                  </a:gs>
                  <a:gs pos="100000">
                    <a:schemeClr val="accent1">
                      <a:lumMod val="42000"/>
                      <a:lumOff val="58000"/>
                    </a:schemeClr>
                  </a:gs>
                </a:gsLst>
                <a:path path="circle">
                  <a:fillToRect t="100000" r="100000"/>
                </a:path>
              </a:gradFill>
              <a:effectLst>
                <a:outerShdw blurRad="698500" dist="63500" dir="5400000" algn="t" rotWithShape="0">
                  <a:schemeClr val="accent1">
                    <a:lumMod val="20000"/>
                    <a:lumOff val="80000"/>
                  </a:schemeClr>
                </a:outerShdw>
              </a:effectLst>
              <a:latin typeface="Bahnschrift SemiBol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20167" y="2835397"/>
            <a:ext cx="9351666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sz="7200" dirty="0" smtClean="0">
                <a:gradFill>
                  <a:gsLst>
                    <a:gs pos="0">
                      <a:schemeClr val="tx1"/>
                    </a:gs>
                    <a:gs pos="42000">
                      <a:schemeClr val="accent1">
                        <a:lumMod val="73000"/>
                        <a:lumOff val="27000"/>
                      </a:schemeClr>
                    </a:gs>
                    <a:gs pos="100000">
                      <a:schemeClr val="accent1">
                        <a:lumMod val="42000"/>
                        <a:lumOff val="58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698500" dist="63500" dir="5400000" algn="t" rotWithShape="0">
                    <a:schemeClr val="accent1">
                      <a:lumMod val="50000"/>
                    </a:schemeClr>
                  </a:outerShdw>
                </a:effectLst>
              </a:rPr>
              <a:t>Спасибо</a:t>
            </a:r>
            <a:endParaRPr lang="ru-RU" sz="7200" dirty="0">
              <a:gradFill>
                <a:gsLst>
                  <a:gs pos="0">
                    <a:schemeClr val="tx1"/>
                  </a:gs>
                  <a:gs pos="42000">
                    <a:schemeClr val="accent1">
                      <a:lumMod val="73000"/>
                      <a:lumOff val="27000"/>
                    </a:schemeClr>
                  </a:gs>
                  <a:gs pos="100000">
                    <a:schemeClr val="accent1">
                      <a:lumMod val="42000"/>
                      <a:lumOff val="58000"/>
                    </a:schemeClr>
                  </a:gs>
                </a:gsLst>
                <a:path path="circle">
                  <a:fillToRect t="100000" r="100000"/>
                </a:path>
              </a:gradFill>
              <a:effectLst>
                <a:outerShdw blurRad="698500" dist="63500" dir="5400000" algn="t" rotWithShape="0">
                  <a:schemeClr val="accent1">
                    <a:lumMod val="50000"/>
                  </a:schemeClr>
                </a:outerShdw>
              </a:effectLst>
              <a:latin typeface="Bahnschrift SemiBold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20167" y="2835397"/>
            <a:ext cx="9351666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sz="7200" dirty="0" smtClean="0">
                <a:gradFill>
                  <a:gsLst>
                    <a:gs pos="50000">
                      <a:srgbClr val="3A9ADD">
                        <a:lumMod val="56000"/>
                        <a:lumOff val="44000"/>
                      </a:srgbClr>
                    </a:gs>
                    <a:gs pos="0">
                      <a:schemeClr val="accent1">
                        <a:lumMod val="20000"/>
                        <a:lumOff val="80000"/>
                      </a:schemeClr>
                    </a:gs>
                    <a:gs pos="29000">
                      <a:schemeClr val="accent1">
                        <a:lumMod val="81000"/>
                        <a:lumOff val="19000"/>
                      </a:schemeClr>
                    </a:gs>
                    <a:gs pos="100000">
                      <a:schemeClr val="accent1">
                        <a:lumMod val="57000"/>
                        <a:lumOff val="43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698500" dist="63500" dir="5400000" algn="t" rotWithShape="0">
                    <a:schemeClr val="accent1"/>
                  </a:outerShdw>
                </a:effectLst>
                <a:latin typeface="Bahnschrift" panose="020B0502040204020203" pitchFamily="34" charset="0"/>
              </a:rPr>
              <a:t>Спасибо</a:t>
            </a:r>
            <a:endParaRPr lang="ru-RU" sz="7200" dirty="0">
              <a:gradFill>
                <a:gsLst>
                  <a:gs pos="50000">
                    <a:srgbClr val="3A9ADD">
                      <a:lumMod val="56000"/>
                      <a:lumOff val="44000"/>
                    </a:srgbClr>
                  </a:gs>
                  <a:gs pos="0">
                    <a:schemeClr val="accent1">
                      <a:lumMod val="20000"/>
                      <a:lumOff val="80000"/>
                    </a:schemeClr>
                  </a:gs>
                  <a:gs pos="29000">
                    <a:schemeClr val="accent1">
                      <a:lumMod val="81000"/>
                      <a:lumOff val="19000"/>
                    </a:schemeClr>
                  </a:gs>
                  <a:gs pos="100000">
                    <a:schemeClr val="accent1">
                      <a:lumMod val="57000"/>
                      <a:lumOff val="43000"/>
                    </a:schemeClr>
                  </a:gs>
                </a:gsLst>
                <a:path path="circle">
                  <a:fillToRect t="100000" r="100000"/>
                </a:path>
              </a:gradFill>
              <a:effectLst>
                <a:outerShdw blurRad="698500" dist="63500" dir="5400000" algn="t" rotWithShape="0">
                  <a:schemeClr val="accent1"/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62" t="18453" r="33929" b="35033"/>
          <a:stretch/>
        </p:blipFill>
        <p:spPr>
          <a:xfrm>
            <a:off x="3372220" y="1388499"/>
            <a:ext cx="1839525" cy="1839532"/>
          </a:xfrm>
          <a:prstGeom prst="ellipse">
            <a:avLst/>
          </a:prstGeom>
          <a:gradFill>
            <a:gsLst>
              <a:gs pos="0">
                <a:schemeClr val="accent1">
                  <a:lumMod val="28000"/>
                  <a:lumOff val="72000"/>
                </a:schemeClr>
              </a:gs>
              <a:gs pos="62000">
                <a:schemeClr val="accent1">
                  <a:alpha val="35000"/>
                </a:schemeClr>
              </a:gs>
              <a:gs pos="100000">
                <a:schemeClr val="accent1">
                  <a:lumMod val="66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647700" dist="38100" dir="5400000" algn="t" rotWithShape="0">
              <a:prstClr val="black">
                <a:alpha val="97000"/>
              </a:prst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246184" y="3312789"/>
            <a:ext cx="2632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effectLst>
                  <a:outerShdw blurRad="10414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Андрей Одегов</a:t>
            </a:r>
            <a:endParaRPr lang="ru-RU" sz="2400" dirty="0">
              <a:effectLst>
                <a:outerShdw blurRad="1041400" dist="88900" dir="5400000" algn="t" rotWithShape="0">
                  <a:prstClr val="black"/>
                </a:outerShdw>
              </a:effectLst>
              <a:latin typeface="Bahnschrift Light" panose="020B05020402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70962" y="3312789"/>
            <a:ext cx="2632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effectLst>
                  <a:outerShdw blurRad="10414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Данил Учайкин</a:t>
            </a:r>
            <a:endParaRPr lang="ru-RU" sz="2400" dirty="0">
              <a:effectLst>
                <a:outerShdw blurRad="1041400" dist="88900" dir="5400000" algn="t" rotWithShape="0">
                  <a:prstClr val="black"/>
                </a:outerShdw>
              </a:effectLst>
              <a:latin typeface="Bahnschrift Light" panose="020B05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695740" y="3312789"/>
            <a:ext cx="2632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effectLst>
                  <a:outerShdw blurRad="10414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Алексей </a:t>
            </a:r>
            <a:r>
              <a:rPr lang="ru-RU" sz="2400" dirty="0" err="1" smtClean="0">
                <a:effectLst>
                  <a:outerShdw blurRad="10414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Нгуен</a:t>
            </a:r>
            <a:endParaRPr lang="ru-RU" sz="2400" dirty="0">
              <a:effectLst>
                <a:outerShdw blurRad="1041400" dist="88900" dir="5400000" algn="t" rotWithShape="0">
                  <a:prstClr val="black"/>
                </a:outerShdw>
              </a:effectLst>
              <a:latin typeface="Bahnschrift Light" panose="020B05020402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6184" y="3702575"/>
            <a:ext cx="2632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effectLst>
                  <a:outerShdw blurRad="1041400" dist="88900" dir="5400000" algn="t" rotWithShape="0">
                    <a:prstClr val="black"/>
                  </a:outerShdw>
                </a:effectLst>
              </a:rPr>
              <a:t>Главный Разработчик</a:t>
            </a:r>
            <a:endParaRPr lang="ru-RU" sz="1600" dirty="0">
              <a:effectLst>
                <a:outerShdw blurRad="1041400" dist="88900" dir="5400000" algn="t" rotWithShape="0">
                  <a:prstClr val="black"/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78852" y="3702575"/>
            <a:ext cx="2816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effectLst>
                  <a:outerShdw blurRad="1041400" dist="88900" dir="5400000" algn="t" rotWithShape="0">
                    <a:prstClr val="black"/>
                  </a:outerShdw>
                </a:effectLst>
              </a:rPr>
              <a:t>Лидер по сотрудничеству и рекламе</a:t>
            </a:r>
            <a:endParaRPr lang="ru-RU" sz="1600" dirty="0">
              <a:effectLst>
                <a:outerShdw blurRad="1041400" dist="88900" dir="5400000" algn="t" rotWithShape="0">
                  <a:prstClr val="black"/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603630" y="3702575"/>
            <a:ext cx="28168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effectLst>
                  <a:outerShdw blurRad="1041400" dist="88900" dir="5400000" algn="t" rotWithShape="0">
                    <a:prstClr val="black"/>
                  </a:outerShdw>
                </a:effectLst>
              </a:rPr>
              <a:t>Младший Администратор</a:t>
            </a:r>
            <a:endParaRPr lang="ru-RU" sz="1600" dirty="0">
              <a:effectLst>
                <a:outerShdw blurRad="1041400" dist="88900" dir="5400000" algn="t" rotWithShape="0">
                  <a:prstClr val="black"/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8342" y="306791"/>
            <a:ext cx="49856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effectLst>
                  <a:outerShdw blurRad="762000" dist="1270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Наша команда</a:t>
            </a:r>
            <a:endParaRPr lang="ru-RU" sz="4800" dirty="0">
              <a:effectLst>
                <a:outerShdw blurRad="762000" dist="127000" dir="5400000" algn="t" rotWithShape="0">
                  <a:prstClr val="black"/>
                </a:outerShdw>
              </a:effectLst>
              <a:latin typeface="Bahnschrift Light" panose="020B05020402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800751" y="4370599"/>
            <a:ext cx="36174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00" dirty="0" smtClean="0">
                <a:effectLst>
                  <a:outerShdw blurRad="762000" dist="1270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и ещё 7 участников,</a:t>
            </a:r>
          </a:p>
          <a:p>
            <a:pPr algn="r"/>
            <a:r>
              <a:rPr lang="ru-RU" sz="900" dirty="0" smtClean="0">
                <a:effectLst>
                  <a:outerShdw blurRad="762000" dist="1270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не входящих в акселерационную программу</a:t>
            </a:r>
            <a:endParaRPr lang="ru-RU" sz="900" dirty="0">
              <a:effectLst>
                <a:outerShdw blurRad="762000" dist="127000" dir="5400000" algn="t" rotWithShape="0">
                  <a:prstClr val="black"/>
                </a:outerShdw>
              </a:effectLst>
              <a:latin typeface="Bahnschrift Light" panose="020B0502040204020203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0" y="4925639"/>
            <a:ext cx="12192000" cy="193236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100000">
                <a:schemeClr val="accent1">
                  <a:lumMod val="20000"/>
                  <a:lumOff val="80000"/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ЦУР logo" descr="https://russia.information-region.ru/static/images/logo-an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6844" y="5921872"/>
            <a:ext cx="1527349" cy="514476"/>
          </a:xfrm>
          <a:prstGeom prst="rect">
            <a:avLst/>
          </a:prstGeom>
          <a:noFill/>
          <a:effectLst>
            <a:outerShdw blurRad="584200" sx="102000" sy="102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222737" y="4838294"/>
            <a:ext cx="6506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effectLst>
                  <a:outerShdw blurRad="762000" dist="1270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Проект официально поддержан</a:t>
            </a:r>
            <a:endParaRPr lang="ru-RU" sz="2400" dirty="0">
              <a:effectLst>
                <a:outerShdw blurRad="762000" dist="127000" dir="5400000" algn="t" rotWithShape="0">
                  <a:prstClr val="black"/>
                </a:outerShdw>
              </a:effectLst>
              <a:latin typeface="Bahnschrift Light" panose="020B0502040204020203" pitchFamily="34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715" y="5469459"/>
            <a:ext cx="981075" cy="98107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337791" y="5522766"/>
            <a:ext cx="1923172" cy="86177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effectLst>
                  <a:outerShdw blurRad="990600" dist="38100" dir="5400000" algn="t" rotWithShape="0">
                    <a:schemeClr val="tx1"/>
                  </a:outerShdw>
                </a:effectLst>
                <a:latin typeface="Bahnschrift" panose="020B0502040204020203" pitchFamily="34" charset="0"/>
              </a:rPr>
              <a:t>ПРАВИТЕЛЬСТВО</a:t>
            </a:r>
          </a:p>
          <a:p>
            <a:r>
              <a:rPr lang="ru-RU" sz="1600" dirty="0" smtClean="0">
                <a:solidFill>
                  <a:schemeClr val="bg1"/>
                </a:solidFill>
                <a:effectLst>
                  <a:outerShdw blurRad="990600" dist="38100" dir="5400000" algn="t" rotWithShape="0">
                    <a:schemeClr val="tx1"/>
                  </a:outerShdw>
                </a:effectLst>
                <a:latin typeface="Bahnschrift" panose="020B0502040204020203" pitchFamily="34" charset="0"/>
              </a:rPr>
              <a:t>РЕСПУБЛИКИ</a:t>
            </a:r>
          </a:p>
          <a:p>
            <a:r>
              <a:rPr lang="ru-RU" sz="1600" dirty="0" smtClean="0">
                <a:solidFill>
                  <a:schemeClr val="bg1"/>
                </a:solidFill>
                <a:effectLst>
                  <a:outerShdw blurRad="990600" dist="38100" dir="5400000" algn="t" rotWithShape="0">
                    <a:schemeClr val="tx1"/>
                  </a:outerShdw>
                </a:effectLst>
                <a:latin typeface="Bahnschrift" panose="020B0502040204020203" pitchFamily="34" charset="0"/>
              </a:rPr>
              <a:t>ХАКАСИЯ</a:t>
            </a:r>
            <a:endParaRPr lang="ru-RU" sz="1600" dirty="0">
              <a:solidFill>
                <a:schemeClr val="bg1"/>
              </a:solidFill>
              <a:effectLst>
                <a:outerShdw blurRad="990600" dist="38100" dir="5400000" algn="t" rotWithShape="0">
                  <a:schemeClr val="tx1"/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1032" name="Picture 8" descr="https://rhdeti.ru/wp-content/themes/rhdeti_adaptive/Img/log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871" y="5462187"/>
            <a:ext cx="981076" cy="974536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4508045" y="5522766"/>
            <a:ext cx="2726768" cy="86177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effectLst>
                  <a:outerShdw blurRad="990600" dist="38100" dir="5400000" algn="t" rotWithShape="0">
                    <a:schemeClr val="tx1"/>
                  </a:outerShdw>
                </a:effectLst>
                <a:latin typeface="Bahnschrift" panose="020B0502040204020203" pitchFamily="34" charset="0"/>
              </a:rPr>
              <a:t>УПОЛНОМОЧЕННЫЙ</a:t>
            </a:r>
            <a:br>
              <a:rPr lang="ru-RU" sz="1600" dirty="0" smtClean="0">
                <a:solidFill>
                  <a:schemeClr val="bg1"/>
                </a:solidFill>
                <a:effectLst>
                  <a:outerShdw blurRad="990600" dist="38100" dir="5400000" algn="t" rotWithShape="0">
                    <a:schemeClr val="tx1"/>
                  </a:outerShdw>
                </a:effectLst>
                <a:latin typeface="Bahnschrift" panose="020B0502040204020203" pitchFamily="34" charset="0"/>
              </a:rPr>
            </a:br>
            <a:r>
              <a:rPr lang="ru-RU" sz="1600" dirty="0" smtClean="0">
                <a:solidFill>
                  <a:schemeClr val="bg1"/>
                </a:solidFill>
                <a:effectLst>
                  <a:outerShdw blurRad="990600" dist="38100" dir="5400000" algn="t" rotWithShape="0">
                    <a:schemeClr val="tx1"/>
                  </a:outerShdw>
                </a:effectLst>
                <a:latin typeface="Bahnschrift" panose="020B0502040204020203" pitchFamily="34" charset="0"/>
              </a:rPr>
              <a:t>ПО </a:t>
            </a:r>
            <a:r>
              <a:rPr lang="ru-RU" sz="1600" dirty="0">
                <a:solidFill>
                  <a:schemeClr val="bg1"/>
                </a:solidFill>
                <a:effectLst>
                  <a:outerShdw blurRad="990600" dist="38100" dir="5400000" algn="t" rotWithShape="0">
                    <a:schemeClr val="tx1"/>
                  </a:outerShdw>
                </a:effectLst>
                <a:latin typeface="Bahnschrift" panose="020B0502040204020203" pitchFamily="34" charset="0"/>
              </a:rPr>
              <a:t>ПРАВАМ </a:t>
            </a:r>
            <a:r>
              <a:rPr lang="ru-RU" sz="1600" dirty="0" smtClean="0">
                <a:solidFill>
                  <a:schemeClr val="bg1"/>
                </a:solidFill>
                <a:effectLst>
                  <a:outerShdw blurRad="990600" dist="38100" dir="5400000" algn="t" rotWithShape="0">
                    <a:schemeClr val="tx1"/>
                  </a:outerShdw>
                </a:effectLst>
                <a:latin typeface="Bahnschrift" panose="020B0502040204020203" pitchFamily="34" charset="0"/>
              </a:rPr>
              <a:t>РЕБЁНКА</a:t>
            </a:r>
            <a:endParaRPr lang="ru-RU" sz="1600" dirty="0">
              <a:solidFill>
                <a:schemeClr val="bg1"/>
              </a:solidFill>
              <a:effectLst>
                <a:outerShdw blurRad="990600" dist="38100" dir="5400000" algn="t" rotWithShape="0">
                  <a:schemeClr val="tx1"/>
                </a:outerShdw>
              </a:effectLst>
              <a:latin typeface="Bahnschrift" panose="020B0502040204020203" pitchFamily="34" charset="0"/>
            </a:endParaRPr>
          </a:p>
          <a:p>
            <a:r>
              <a:rPr lang="ru-RU" sz="1600" dirty="0">
                <a:solidFill>
                  <a:schemeClr val="bg1"/>
                </a:solidFill>
                <a:effectLst>
                  <a:outerShdw blurRad="990600" dist="38100" dir="5400000" algn="t" rotWithShape="0">
                    <a:schemeClr val="tx1"/>
                  </a:outerShdw>
                </a:effectLst>
                <a:latin typeface="Bahnschrift" panose="020B0502040204020203" pitchFamily="34" charset="0"/>
              </a:rPr>
              <a:t>В РЕСПУБЛИКЕ ХАКАСИЯ</a:t>
            </a:r>
          </a:p>
        </p:txBody>
      </p:sp>
      <p:pic>
        <p:nvPicPr>
          <p:cNvPr id="29" name="Рисунок 6" descr="Изображение выглядит как текст, коллекция картинок&#10;&#10;Автоматически созданное описание">
            <a:extLst>
              <a:ext uri="{FF2B5EF4-FFF2-40B4-BE49-F238E27FC236}">
                <a16:creationId xmlns:a16="http://schemas.microsoft.com/office/drawing/2014/main" id="{51F32786-E655-E697-6C81-658E895293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52124" y="5292612"/>
            <a:ext cx="1532069" cy="449372"/>
          </a:xfrm>
          <a:prstGeom prst="rect">
            <a:avLst/>
          </a:prstGeom>
          <a:effectLst>
            <a:outerShdw blurRad="444500" sx="102000" sy="102000" algn="ctr" rotWithShape="0">
              <a:schemeClr val="tx1"/>
            </a:outerShdw>
          </a:effectLst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08415" y="5670165"/>
            <a:ext cx="1581150" cy="714375"/>
          </a:xfrm>
          <a:prstGeom prst="rect">
            <a:avLst/>
          </a:prstGeom>
          <a:effectLst>
            <a:outerShdw blurRad="647700" sx="102000" sy="102000" algn="ctr" rotWithShape="0">
              <a:schemeClr val="tx1"/>
            </a:outerShdw>
          </a:effectLst>
        </p:spPr>
      </p:pic>
      <p:sp>
        <p:nvSpPr>
          <p:cNvPr id="32" name="TextBox 31"/>
          <p:cNvSpPr txBox="1"/>
          <p:nvPr/>
        </p:nvSpPr>
        <p:spPr>
          <a:xfrm>
            <a:off x="246184" y="4014500"/>
            <a:ext cx="2632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gradFill>
                  <a:gsLst>
                    <a:gs pos="0">
                      <a:schemeClr val="accent1">
                        <a:lumMod val="4000"/>
                        <a:lumOff val="96000"/>
                      </a:schemeClr>
                    </a:gs>
                    <a:gs pos="100000">
                      <a:schemeClr val="accent1">
                        <a:lumMod val="24000"/>
                        <a:lumOff val="76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10414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t.me/</a:t>
            </a:r>
            <a:r>
              <a:rPr lang="en-US" sz="1600" dirty="0" smtClean="0">
                <a:gradFill>
                  <a:gsLst>
                    <a:gs pos="0">
                      <a:schemeClr val="accent1">
                        <a:lumMod val="4000"/>
                        <a:lumOff val="96000"/>
                      </a:schemeClr>
                    </a:gs>
                    <a:gs pos="100000">
                      <a:schemeClr val="accent1">
                        <a:lumMod val="24000"/>
                        <a:lumOff val="76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1041400" dist="88900" dir="5400000" algn="t" rotWithShape="0">
                    <a:prstClr val="black"/>
                  </a:outerShdw>
                </a:effectLst>
                <a:latin typeface="Bahnschrift SemiBold" panose="020B0502040204020203" pitchFamily="34" charset="0"/>
              </a:rPr>
              <a:t>Somecode</a:t>
            </a:r>
            <a:endParaRPr lang="ru-RU" sz="1600" dirty="0">
              <a:gradFill>
                <a:gsLst>
                  <a:gs pos="0">
                    <a:schemeClr val="accent1">
                      <a:lumMod val="4000"/>
                      <a:lumOff val="96000"/>
                    </a:schemeClr>
                  </a:gs>
                  <a:gs pos="100000">
                    <a:schemeClr val="accent1">
                      <a:lumMod val="24000"/>
                      <a:lumOff val="76000"/>
                    </a:schemeClr>
                  </a:gs>
                </a:gsLst>
                <a:path path="circle">
                  <a:fillToRect t="100000" r="100000"/>
                </a:path>
              </a:gradFill>
              <a:effectLst>
                <a:outerShdw blurRad="1041400" dist="88900" dir="5400000" algn="t" rotWithShape="0">
                  <a:prstClr val="black"/>
                </a:outerShdw>
              </a:effectLst>
              <a:latin typeface="Bahnschrift SemiBold" panose="020B05020402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922396" y="4256235"/>
            <a:ext cx="2632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gradFill>
                  <a:gsLst>
                    <a:gs pos="0">
                      <a:schemeClr val="accent1">
                        <a:lumMod val="4000"/>
                        <a:lumOff val="96000"/>
                      </a:schemeClr>
                    </a:gs>
                    <a:gs pos="100000">
                      <a:schemeClr val="accent1">
                        <a:lumMod val="24000"/>
                        <a:lumOff val="76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10414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t.me/</a:t>
            </a:r>
            <a:r>
              <a:rPr lang="en-US" sz="1600" dirty="0" err="1" smtClean="0">
                <a:gradFill>
                  <a:gsLst>
                    <a:gs pos="0">
                      <a:schemeClr val="accent1">
                        <a:lumMod val="4000"/>
                        <a:lumOff val="96000"/>
                      </a:schemeClr>
                    </a:gs>
                    <a:gs pos="100000">
                      <a:schemeClr val="accent1">
                        <a:lumMod val="24000"/>
                        <a:lumOff val="76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1041400" dist="88900" dir="5400000" algn="t" rotWithShape="0">
                    <a:prstClr val="black"/>
                  </a:outerShdw>
                </a:effectLst>
                <a:latin typeface="Bahnschrift SemiBold" panose="020B0502040204020203" pitchFamily="34" charset="0"/>
              </a:rPr>
              <a:t>danyauch</a:t>
            </a:r>
            <a:endParaRPr lang="ru-RU" sz="1600" dirty="0">
              <a:gradFill>
                <a:gsLst>
                  <a:gs pos="0">
                    <a:schemeClr val="accent1">
                      <a:lumMod val="4000"/>
                      <a:lumOff val="96000"/>
                    </a:schemeClr>
                  </a:gs>
                  <a:gs pos="100000">
                    <a:schemeClr val="accent1">
                      <a:lumMod val="24000"/>
                      <a:lumOff val="76000"/>
                    </a:schemeClr>
                  </a:gs>
                </a:gsLst>
                <a:path path="circle">
                  <a:fillToRect t="100000" r="100000"/>
                </a:path>
              </a:gradFill>
              <a:effectLst>
                <a:outerShdw blurRad="1041400" dist="88900" dir="5400000" algn="t" rotWithShape="0">
                  <a:prstClr val="black"/>
                </a:outerShdw>
              </a:effectLst>
              <a:latin typeface="Bahnschrift SemiBold" panose="020B0502040204020203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695740" y="4005581"/>
            <a:ext cx="2632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gradFill>
                  <a:gsLst>
                    <a:gs pos="0">
                      <a:schemeClr val="accent1">
                        <a:lumMod val="4000"/>
                        <a:lumOff val="96000"/>
                      </a:schemeClr>
                    </a:gs>
                    <a:gs pos="100000">
                      <a:schemeClr val="accent1">
                        <a:lumMod val="24000"/>
                        <a:lumOff val="76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1041400" dist="889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t.me/</a:t>
            </a:r>
            <a:r>
              <a:rPr lang="en-US" sz="1600" dirty="0" smtClean="0">
                <a:gradFill>
                  <a:gsLst>
                    <a:gs pos="0">
                      <a:schemeClr val="accent1">
                        <a:lumMod val="4000"/>
                        <a:lumOff val="96000"/>
                      </a:schemeClr>
                    </a:gs>
                    <a:gs pos="100000">
                      <a:schemeClr val="accent1">
                        <a:lumMod val="24000"/>
                        <a:lumOff val="76000"/>
                      </a:schemeClr>
                    </a:gs>
                  </a:gsLst>
                  <a:path path="circle">
                    <a:fillToRect t="100000" r="100000"/>
                  </a:path>
                </a:gradFill>
                <a:effectLst>
                  <a:outerShdw blurRad="1041400" dist="88900" dir="5400000" algn="t" rotWithShape="0">
                    <a:prstClr val="black"/>
                  </a:outerShdw>
                </a:effectLst>
                <a:latin typeface="Bahnschrift SemiBold" panose="020B0502040204020203" pitchFamily="34" charset="0"/>
              </a:rPr>
              <a:t>Lesha4450</a:t>
            </a:r>
            <a:endParaRPr lang="ru-RU" sz="1600" dirty="0">
              <a:gradFill>
                <a:gsLst>
                  <a:gs pos="0">
                    <a:schemeClr val="accent1">
                      <a:lumMod val="4000"/>
                      <a:lumOff val="96000"/>
                    </a:schemeClr>
                  </a:gs>
                  <a:gs pos="100000">
                    <a:schemeClr val="accent1">
                      <a:lumMod val="24000"/>
                      <a:lumOff val="76000"/>
                    </a:schemeClr>
                  </a:gs>
                </a:gsLst>
                <a:path path="circle">
                  <a:fillToRect t="100000" r="100000"/>
                </a:path>
              </a:gradFill>
              <a:effectLst>
                <a:outerShdw blurRad="1041400" dist="88900" dir="5400000" algn="t" rotWithShape="0">
                  <a:prstClr val="black"/>
                </a:outerShdw>
              </a:effectLst>
              <a:latin typeface="Bahnschrift SemiBold" panose="020B0502040204020203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59822" y="6501022"/>
            <a:ext cx="102723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alpha val="80000"/>
                  </a:schemeClr>
                </a:solidFill>
                <a:effectLst>
                  <a:outerShdw blurRad="609600" dist="38100" dir="5400000" algn="t" rotWithShape="0">
                    <a:prstClr val="black">
                      <a:alpha val="83000"/>
                    </a:prstClr>
                  </a:outerShdw>
                </a:effectLst>
                <a:latin typeface="Bahnschrift Light" panose="020B0502040204020203" pitchFamily="34" charset="0"/>
              </a:rPr>
              <a:t>Некоторые изображения, показанные в презентации, смоделированы в иллюстративных целях. Интерфейс может отличаться</a:t>
            </a:r>
            <a:endParaRPr lang="ru-RU" sz="1200" dirty="0">
              <a:solidFill>
                <a:schemeClr val="tx1">
                  <a:alpha val="80000"/>
                </a:schemeClr>
              </a:solidFill>
              <a:effectLst>
                <a:outerShdw blurRad="609600" dist="38100" dir="5400000" algn="t" rotWithShape="0">
                  <a:prstClr val="black">
                    <a:alpha val="83000"/>
                  </a:prstClr>
                </a:outerShdw>
              </a:effectLst>
              <a:latin typeface="Bahnschrift Light" panose="020B0502040204020203" pitchFamily="34" charset="0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6" t="4758" r="47746" b="45379"/>
          <a:stretch/>
        </p:blipFill>
        <p:spPr>
          <a:xfrm>
            <a:off x="638069" y="1385393"/>
            <a:ext cx="1848898" cy="1847764"/>
          </a:xfrm>
          <a:prstGeom prst="ellipse">
            <a:avLst/>
          </a:prstGeom>
          <a:gradFill>
            <a:gsLst>
              <a:gs pos="0">
                <a:schemeClr val="accent1">
                  <a:lumMod val="28000"/>
                  <a:lumOff val="72000"/>
                </a:schemeClr>
              </a:gs>
              <a:gs pos="62000">
                <a:schemeClr val="accent1">
                  <a:alpha val="35000"/>
                </a:schemeClr>
              </a:gs>
              <a:gs pos="100000">
                <a:schemeClr val="accent1">
                  <a:lumMod val="66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647700" dist="38100" dir="5400000" algn="t" rotWithShape="0">
              <a:prstClr val="black">
                <a:alpha val="97000"/>
              </a:prstClr>
            </a:outerShdw>
          </a:effectLst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96" b="25911"/>
          <a:stretch/>
        </p:blipFill>
        <p:spPr>
          <a:xfrm>
            <a:off x="6087625" y="1388125"/>
            <a:ext cx="1848898" cy="1847800"/>
          </a:xfrm>
          <a:prstGeom prst="ellipse">
            <a:avLst/>
          </a:prstGeom>
          <a:gradFill>
            <a:gsLst>
              <a:gs pos="0">
                <a:schemeClr val="accent1">
                  <a:lumMod val="28000"/>
                  <a:lumOff val="72000"/>
                </a:schemeClr>
              </a:gs>
              <a:gs pos="62000">
                <a:schemeClr val="accent1">
                  <a:alpha val="35000"/>
                </a:schemeClr>
              </a:gs>
              <a:gs pos="100000">
                <a:schemeClr val="accent1">
                  <a:lumMod val="66000"/>
                </a:schemeClr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647700" dist="38100" dir="5400000" algn="t" rotWithShape="0">
              <a:prstClr val="black">
                <a:alpha val="97000"/>
              </a:prstClr>
            </a:outerShdw>
          </a:effectLst>
        </p:spPr>
      </p:pic>
      <p:sp>
        <p:nvSpPr>
          <p:cNvPr id="31" name="TextBox 30"/>
          <p:cNvSpPr txBox="1"/>
          <p:nvPr/>
        </p:nvSpPr>
        <p:spPr>
          <a:xfrm>
            <a:off x="7934895" y="543452"/>
            <a:ext cx="45702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effectLst>
                  <a:outerShdw blurRad="1181100" dist="381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Новости проекта</a:t>
            </a:r>
          </a:p>
          <a:p>
            <a:pPr algn="ctr"/>
            <a:r>
              <a:rPr lang="ru-RU" sz="2800" dirty="0" smtClean="0">
                <a:effectLst>
                  <a:outerShdw blurRad="1181100" dist="38100" dir="5400000" algn="t" rotWithShape="0">
                    <a:prstClr val="black"/>
                  </a:outerShdw>
                </a:effectLst>
                <a:latin typeface="Bahnschrift" panose="020B0502040204020203" pitchFamily="34" charset="0"/>
              </a:rPr>
              <a:t>и связь с командой</a:t>
            </a:r>
            <a:endParaRPr lang="ru-RU" sz="2800" dirty="0">
              <a:effectLst>
                <a:outerShdw blurRad="1181100" dist="38100" dir="5400000" algn="t" rotWithShape="0">
                  <a:prstClr val="black"/>
                </a:outerShdw>
              </a:effectLst>
              <a:latin typeface="Bahnschrift" panose="020B0502040204020203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934895" y="4199355"/>
            <a:ext cx="45702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effectLst>
                  <a:outerShdw blurRad="1181100" dist="38100" dir="5400000" algn="t" rotWithShape="0">
                    <a:prstClr val="black"/>
                  </a:outerShdw>
                </a:effectLst>
                <a:latin typeface="Bahnschrift SemiBold" panose="020B0502040204020203" pitchFamily="34" charset="0"/>
              </a:rPr>
              <a:t>GNews</a:t>
            </a:r>
            <a:r>
              <a:rPr lang="en-US" sz="2000" dirty="0" smtClean="0">
                <a:effectLst>
                  <a:outerShdw blurRad="1181100" dist="381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 Blog — </a:t>
            </a:r>
            <a:r>
              <a:rPr lang="ru-RU" sz="2000" dirty="0" smtClean="0">
                <a:effectLst>
                  <a:outerShdw blurRad="1181100" dist="38100" dir="5400000" algn="t" rotWithShape="0">
                    <a:prstClr val="black"/>
                  </a:outerShdw>
                </a:effectLst>
                <a:latin typeface="Bahnschrift Light" panose="020B0502040204020203" pitchFamily="34" charset="0"/>
              </a:rPr>
              <a:t>ВКонтакте</a:t>
            </a:r>
            <a:endParaRPr lang="ru-RU" sz="2000" dirty="0">
              <a:effectLst>
                <a:outerShdw blurRad="1181100" dist="38100" dir="5400000" algn="t" rotWithShape="0">
                  <a:prstClr val="black"/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5554" y="386927"/>
            <a:ext cx="4968910" cy="496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5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5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14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0 L -0.16041 0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21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grpId="2" nodeType="withEffect">
                                  <p:stCondLst>
                                    <p:cond delay="13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6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6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5" presetClass="path" presetSubtype="0" accel="14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0 L -0.16041 0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21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6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6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6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4" presetClass="path" presetSubtype="0" decel="100000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4.58333E-6 4.07407E-6 L -4.58333E-6 -0.04931 " pathEditMode="relative" rAng="0" ptsTypes="AA">
                                      <p:cBhvr>
                                        <p:cTn id="41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7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82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81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477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7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6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4" presetClass="path" presetSubtype="0" decel="100000" fill="hold" grpId="1" nodeType="withEffect">
                                  <p:stCondLst>
                                    <p:cond delay="5100"/>
                                  </p:stCondLst>
                                  <p:childTnLst>
                                    <p:animMotion origin="layout" path="M 3.95833E-6 -3.7037E-7 L 3.95833E-6 0.05833 " pathEditMode="relative" rAng="0" ptsTypes="AA">
                                      <p:cBhvr>
                                        <p:cTn id="55" dur="1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17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54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decel="100000" fill="hold" nodeType="withEffect">
                                  <p:stCondLst>
                                    <p:cond delay="5450"/>
                                  </p:stCondLst>
                                  <p:childTnLst>
                                    <p:animScale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10" fill="hold"/>
                                        <p:tgtEl>
                                          <p:spTgt spid="2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58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5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decel="100000" fill="hold" nodeType="withEffect">
                                  <p:stCondLst>
                                    <p:cond delay="5850"/>
                                  </p:stCondLst>
                                  <p:childTnLst>
                                    <p:animScale>
                                      <p:cBhvr>
                                        <p:cTn id="67" dur="1000" fill="hold"/>
                                        <p:tgtEl>
                                          <p:spTgt spid="103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10" fill="hold"/>
                                        <p:tgtEl>
                                          <p:spTgt spid="103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decel="10000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animScale>
                                      <p:cBhvr>
                                        <p:cTn id="74" dur="1000" fill="hold"/>
                                        <p:tgtEl>
                                          <p:spTgt spid="29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10" fill="hold"/>
                                        <p:tgtEl>
                                          <p:spTgt spid="2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63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decel="100000" fill="hold" nodeType="withEffect">
                                  <p:stCondLst>
                                    <p:cond delay="6350"/>
                                  </p:stCondLst>
                                  <p:childTnLst>
                                    <p:animScale>
                                      <p:cBhvr>
                                        <p:cTn id="81" dur="1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3" dur="10" fill="hold"/>
                                        <p:tgtEl>
                                          <p:spTgt spid="102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646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decel="100000" fill="hold" nodeType="withEffect">
                                  <p:stCondLst>
                                    <p:cond delay="6460"/>
                                  </p:stCondLst>
                                  <p:childTnLst>
                                    <p:animScale>
                                      <p:cBhvr>
                                        <p:cTn id="88" dur="1000" fill="hold"/>
                                        <p:tgtEl>
                                          <p:spTgt spid="2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10" fill="hold"/>
                                        <p:tgtEl>
                                          <p:spTgt spid="2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563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5" presetClass="path" presetSubtype="0" decel="100000" fill="hold" grpId="1" nodeType="withEffect">
                                  <p:stCondLst>
                                    <p:cond delay="5630"/>
                                  </p:stCondLst>
                                  <p:childTnLst>
                                    <p:animMotion origin="layout" path="M -1.66667E-6 4.44444E-6 L -0.01458 4.44444E-6 " pathEditMode="relative" rAng="0" ptsTypes="AA">
                                      <p:cBhvr>
                                        <p:cTn id="95" dur="75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" y="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613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5" presetClass="path" presetSubtype="0" decel="100000" fill="hold" grpId="1" nodeType="withEffect">
                                  <p:stCondLst>
                                    <p:cond delay="6130"/>
                                  </p:stCondLst>
                                  <p:childTnLst>
                                    <p:animMotion origin="layout" path="M -1.66667E-6 4.44444E-6 L -0.01458 4.44444E-6 " pathEditMode="relative" rAng="0" ptsTypes="AA">
                                      <p:cBhvr>
                                        <p:cTn id="100" dur="75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" y="0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478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6" presetClass="emph" presetSubtype="0" decel="100000" fill="hold" nodeType="withEffect">
                                  <p:stCondLst>
                                    <p:cond delay="4780"/>
                                  </p:stCondLst>
                                  <p:childTnLst>
                                    <p:animScale>
                                      <p:cBhvr>
                                        <p:cTn id="105" dur="1000" fill="hold"/>
                                        <p:tgtEl>
                                          <p:spTgt spid="2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7" dur="10" fill="hold"/>
                                        <p:tgtEl>
                                          <p:spTgt spid="2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523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6" presetClass="emph" presetSubtype="0" decel="100000" fill="hold" nodeType="withEffect">
                                  <p:stCondLst>
                                    <p:cond delay="5230"/>
                                  </p:stCondLst>
                                  <p:childTnLst>
                                    <p:animScale>
                                      <p:cBhvr>
                                        <p:cTn id="112" dur="1000" fill="hold"/>
                                        <p:tgtEl>
                                          <p:spTgt spid="25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4" dur="10" fill="hold"/>
                                        <p:tgtEl>
                                          <p:spTgt spid="2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6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64" presetClass="path" presetSubtype="0" decel="100000" fill="hold" grpId="1" nodeType="withEffect">
                                  <p:stCondLst>
                                    <p:cond delay="4900"/>
                                  </p:stCondLst>
                                  <p:childTnLst>
                                    <p:animMotion origin="layout" path="M -4.58333E-6 4.07407E-6 L -4.58333E-6 -0.04931 " pathEditMode="relative" rAng="0" ptsTypes="AA">
                                      <p:cBhvr>
                                        <p:cTn id="119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77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6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64" presetClass="path" presetSubtype="0" decel="100000" fill="hold" grpId="1" nodeType="withEffect">
                                  <p:stCondLst>
                                    <p:cond delay="5100"/>
                                  </p:stCondLst>
                                  <p:childTnLst>
                                    <p:animMotion origin="layout" path="M -4.58333E-6 4.07407E-6 L -4.58333E-6 -0.04931 " pathEditMode="relative" rAng="0" ptsTypes="AA">
                                      <p:cBhvr>
                                        <p:cTn id="124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77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6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64" presetClass="path" presetSubtype="0" decel="100000" fill="hold" grpId="1" nodeType="withEffect">
                                  <p:stCondLst>
                                    <p:cond delay="5300"/>
                                  </p:stCondLst>
                                  <p:childTnLst>
                                    <p:animMotion origin="layout" path="M -4.58333E-6 4.07407E-6 L -4.58333E-6 -0.04931 " pathEditMode="relative" rAng="0" ptsTypes="AA">
                                      <p:cBhvr>
                                        <p:cTn id="129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77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6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64" presetClass="path" presetSubtype="0" decel="10000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4.58333E-6 4.07407E-6 L -4.58333E-6 -0.04931 " pathEditMode="relative" rAng="0" ptsTypes="AA">
                                      <p:cBhvr>
                                        <p:cTn id="134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77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6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64" presetClass="path" presetSubtype="0" decel="100000" fill="hold" grpId="1" nodeType="withEffect">
                                  <p:stCondLst>
                                    <p:cond delay="5200"/>
                                  </p:stCondLst>
                                  <p:childTnLst>
                                    <p:animMotion origin="layout" path="M -4.58333E-6 4.07407E-6 L -4.58333E-6 -0.04931 " pathEditMode="relative" rAng="0" ptsTypes="AA">
                                      <p:cBhvr>
                                        <p:cTn id="139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77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6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4" presetClass="path" presetSubtype="0" decel="100000" fill="hold" grpId="1" nodeType="withEffect">
                                  <p:stCondLst>
                                    <p:cond delay="5400"/>
                                  </p:stCondLst>
                                  <p:childTnLst>
                                    <p:animMotion origin="layout" path="M -4.58333E-6 4.07407E-6 L -4.58333E-6 -0.04931 " pathEditMode="relative" rAng="0" ptsTypes="AA">
                                      <p:cBhvr>
                                        <p:cTn id="14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77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6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6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62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6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577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7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6" presetClass="emph" presetSubtype="0" decel="10000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animScale>
                                      <p:cBhvr>
                                        <p:cTn id="161" dur="1000" fill="hold"/>
                                        <p:tgtEl>
                                          <p:spTgt spid="3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3" dur="10" fill="hold"/>
                                        <p:tgtEl>
                                          <p:spTgt spid="30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555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6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64" presetClass="path" presetSubtype="0" decel="100000" fill="hold" grpId="1" nodeType="withEffect">
                                  <p:stCondLst>
                                    <p:cond delay="5550"/>
                                  </p:stCondLst>
                                  <p:childTnLst>
                                    <p:animMotion origin="layout" path="M -1.04167E-6 -1.11111E-6 L -1.04167E-6 0.11667 " pathEditMode="relative" rAng="0" ptsTypes="AA">
                                      <p:cBhvr>
                                        <p:cTn id="168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833"/>
                                    </p:animMotion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grpId="0" nodeType="withEffect">
                                  <p:stCondLst>
                                    <p:cond delay="589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6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64" presetClass="path" presetSubtype="0" decel="100000" fill="hold" grpId="1" nodeType="withEffect">
                                  <p:stCondLst>
                                    <p:cond delay="5890"/>
                                  </p:stCondLst>
                                  <p:childTnLst>
                                    <p:animMotion origin="layout" path="M -1.04167E-6 4.81481E-6 L -1.04167E-6 -0.07385 " pathEditMode="relative" rAng="0" ptsTypes="AA">
                                      <p:cBhvr>
                                        <p:cTn id="173" dur="100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04"/>
                                    </p:animMotion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6" presetClass="emph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78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0" dur="1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  <p:bldP spid="4" grpId="1"/>
      <p:bldP spid="4" grpId="2"/>
      <p:bldP spid="5" grpId="0"/>
      <p:bldP spid="5" grpId="1"/>
      <p:bldP spid="5" grpId="2"/>
      <p:bldP spid="6" grpId="1"/>
      <p:bldP spid="6" grpId="2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9" grpId="0" animBg="1"/>
      <p:bldP spid="21" grpId="0"/>
      <p:bldP spid="21" grpId="1"/>
      <p:bldP spid="23" grpId="0"/>
      <p:bldP spid="23" grpId="1"/>
      <p:bldP spid="28" grpId="0"/>
      <p:bldP spid="28" grpId="1"/>
      <p:bldP spid="32" grpId="0"/>
      <p:bldP spid="33" grpId="0"/>
      <p:bldP spid="34" grpId="0"/>
      <p:bldP spid="2" grpId="0"/>
      <p:bldP spid="2" grpId="1"/>
      <p:bldP spid="31" grpId="0"/>
      <p:bldP spid="31" grpId="1"/>
      <p:bldP spid="35" grpId="0"/>
      <p:bldP spid="35" grpId="1"/>
    </p:bldLst>
  </p:timing>
</p:sld>
</file>

<file path=ppt/theme/theme1.xml><?xml version="1.0" encoding="utf-8"?>
<a:theme xmlns:a="http://schemas.openxmlformats.org/drawingml/2006/main" name="Office Theme">
  <a:themeElements>
    <a:clrScheme name="GNew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6FA9"/>
      </a:accent1>
      <a:accent2>
        <a:srgbClr val="8BC145"/>
      </a:accent2>
      <a:accent3>
        <a:srgbClr val="F19D19"/>
      </a:accent3>
      <a:accent4>
        <a:srgbClr val="B74919"/>
      </a:accent4>
      <a:accent5>
        <a:srgbClr val="A10B84"/>
      </a:accent5>
      <a:accent6>
        <a:srgbClr val="C7071F"/>
      </a:accent6>
      <a:hlink>
        <a:srgbClr val="0563C1"/>
      </a:hlink>
      <a:folHlink>
        <a:srgbClr val="954F72"/>
      </a:folHlink>
    </a:clrScheme>
    <a:fontScheme name="Bahnschrift">
      <a:majorFont>
        <a:latin typeface="Bahnschrift SemiBold"/>
        <a:ea typeface=""/>
        <a:cs typeface=""/>
      </a:majorFont>
      <a:minorFont>
        <a:latin typeface="Bahnschrift SemiLight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Тема Office">
  <a:themeElements>
    <a:clrScheme name="GNew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6FA9"/>
      </a:accent1>
      <a:accent2>
        <a:srgbClr val="8BC145"/>
      </a:accent2>
      <a:accent3>
        <a:srgbClr val="F19D19"/>
      </a:accent3>
      <a:accent4>
        <a:srgbClr val="B74919"/>
      </a:accent4>
      <a:accent5>
        <a:srgbClr val="A10B84"/>
      </a:accent5>
      <a:accent6>
        <a:srgbClr val="C7071F"/>
      </a:accent6>
      <a:hlink>
        <a:srgbClr val="0563C1"/>
      </a:hlink>
      <a:folHlink>
        <a:srgbClr val="954F72"/>
      </a:folHlink>
    </a:clrScheme>
    <a:fontScheme name="Bahnschrift">
      <a:majorFont>
        <a:latin typeface="Bahnschrift SemiBold"/>
        <a:ea typeface=""/>
        <a:cs typeface=""/>
      </a:majorFont>
      <a:minorFont>
        <a:latin typeface="Bahnschrift SemiLight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Bahnschrift">
      <a:majorFont>
        <a:latin typeface="Bahnschrift SemiBold"/>
        <a:ea typeface=""/>
        <a:cs typeface=""/>
      </a:majorFont>
      <a:minorFont>
        <a:latin typeface="Bahnschrift SemiLight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News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6FA9"/>
    </a:accent1>
    <a:accent2>
      <a:srgbClr val="8BC145"/>
    </a:accent2>
    <a:accent3>
      <a:srgbClr val="F19D19"/>
    </a:accent3>
    <a:accent4>
      <a:srgbClr val="B74919"/>
    </a:accent4>
    <a:accent5>
      <a:srgbClr val="A10B84"/>
    </a:accent5>
    <a:accent6>
      <a:srgbClr val="C7071F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GNews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6FA9"/>
    </a:accent1>
    <a:accent2>
      <a:srgbClr val="8BC145"/>
    </a:accent2>
    <a:accent3>
      <a:srgbClr val="F19D19"/>
    </a:accent3>
    <a:accent4>
      <a:srgbClr val="B74919"/>
    </a:accent4>
    <a:accent5>
      <a:srgbClr val="A10B84"/>
    </a:accent5>
    <a:accent6>
      <a:srgbClr val="C7071F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GNews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6FA9"/>
    </a:accent1>
    <a:accent2>
      <a:srgbClr val="8BC145"/>
    </a:accent2>
    <a:accent3>
      <a:srgbClr val="F19D19"/>
    </a:accent3>
    <a:accent4>
      <a:srgbClr val="B74919"/>
    </a:accent4>
    <a:accent5>
      <a:srgbClr val="A10B84"/>
    </a:accent5>
    <a:accent6>
      <a:srgbClr val="C7071F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GNews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6FA9"/>
    </a:accent1>
    <a:accent2>
      <a:srgbClr val="8BC145"/>
    </a:accent2>
    <a:accent3>
      <a:srgbClr val="F19D19"/>
    </a:accent3>
    <a:accent4>
      <a:srgbClr val="B74919"/>
    </a:accent4>
    <a:accent5>
      <a:srgbClr val="A10B84"/>
    </a:accent5>
    <a:accent6>
      <a:srgbClr val="C7071F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GNews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6FA9"/>
    </a:accent1>
    <a:accent2>
      <a:srgbClr val="8BC145"/>
    </a:accent2>
    <a:accent3>
      <a:srgbClr val="F19D19"/>
    </a:accent3>
    <a:accent4>
      <a:srgbClr val="B74919"/>
    </a:accent4>
    <a:accent5>
      <a:srgbClr val="A10B84"/>
    </a:accent5>
    <a:accent6>
      <a:srgbClr val="C7071F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1010</TotalTime>
  <Words>1819</Words>
  <Application>Microsoft Office PowerPoint</Application>
  <PresentationFormat>Широкоэкранный</PresentationFormat>
  <Paragraphs>293</Paragraphs>
  <Slides>18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18</vt:i4>
      </vt:variant>
    </vt:vector>
  </HeadingPairs>
  <TitlesOfParts>
    <vt:vector size="28" baseType="lpstr">
      <vt:lpstr>Bahnschrift</vt:lpstr>
      <vt:lpstr>Times New Roman</vt:lpstr>
      <vt:lpstr>Bahnschrift Light</vt:lpstr>
      <vt:lpstr>Bahnschrift SemiBold</vt:lpstr>
      <vt:lpstr>Arial</vt:lpstr>
      <vt:lpstr>Calibri</vt:lpstr>
      <vt:lpstr>Bahnschrift SemiLight</vt:lpstr>
      <vt:lpstr>Office Theme</vt:lpstr>
      <vt:lpstr>Тема Office</vt:lpstr>
      <vt:lpstr>3_Office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Титульный слайд</dc:title>
  <dc:creator>Andrey</dc:creator>
  <cp:keywords>GNews</cp:keywords>
  <cp:lastModifiedBy>Андрей Одегов</cp:lastModifiedBy>
  <cp:revision>96</cp:revision>
  <dcterms:created xsi:type="dcterms:W3CDTF">2025-11-27T08:47:27Z</dcterms:created>
  <dcterms:modified xsi:type="dcterms:W3CDTF">2025-12-12T04:49:18Z</dcterms:modified>
</cp:coreProperties>
</file>