
<file path=[Content_Types].xml><?xml version="1.0" encoding="utf-8"?>
<Types xmlns="http://schemas.openxmlformats.org/package/2006/content-types">
  <Default ContentType="image/jpeg" Extension="jpg"/>
  <Default ContentType="application/vnd.openxmlformats-officedocument.spreadsheetml.sheet" Extension="xlsx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ms-office.chartcolorstyle+xml" PartName="/ppt/charts/colors1.xml"/>
  <Override ContentType="application/vnd.ms-office.chartcolorstyle+xml" PartName="/ppt/charts/colors2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drawingml.chart+xml" PartName="/ppt/charts/chart2.xml"/>
  <Override ContentType="application/vnd.openxmlformats-officedocument.drawingml.chart+xml" PartName="/ppt/charts/chart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binary" PartName="/ppt/metadata"/>
  <Override ContentType="application/vnd.openxmlformats-officedocument.presentationml.notesMaster+xml" PartName="/ppt/notesMasters/notesMaster1.xml"/>
  <Override ContentType="application/vnd.ms-office.chartstyle+xml" PartName="/ppt/charts/style1.xml"/>
  <Override ContentType="application/vnd.ms-office.chartstyle+xml" PartName="/ppt/charts/style2.xml"/>
  <Override ContentType="application/vnd.openxmlformats-officedocument.presentationml.presProps+xml" PartName="/ppt/pres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</p:sldIdLst>
  <p:sldSz cy="5143500" cx="9144000"/>
  <p:notesSz cx="6858000" cy="9144000"/>
  <p:embeddedFontLst>
    <p:embeddedFont>
      <p:font typeface="Bebas Neue"/>
      <p:regular r:id="rId33"/>
    </p:embeddedFont>
    <p:embeddedFont>
      <p:font typeface="Rubik ExtraBold"/>
      <p:bold r:id="rId34"/>
      <p:boldItalic r:id="rId35"/>
    </p:embeddedFont>
    <p:embeddedFont>
      <p:font typeface="Rubik"/>
      <p:regular r:id="rId36"/>
      <p:bold r:id="rId37"/>
      <p:italic r:id="rId38"/>
      <p:boldItalic r:id="rId39"/>
    </p:embeddedFont>
    <p:embeddedFont>
      <p:font typeface="Rubik SemiBold"/>
      <p:regular r:id="rId40"/>
      <p:bold r:id="rId41"/>
      <p:italic r:id="rId42"/>
      <p:boldItalic r:id="rId4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44" roundtripDataSignature="AMtx7mhuB9tIOKqIqUYzcE7YXNj+8teh4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8A1B3587-FBE8-4D49-B842-0E5AE91F0018}">
  <a:tblStyle styleId="{8A1B3587-FBE8-4D49-B842-0E5AE91F0018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RubikSemiBold-regular.fntdata"/><Relationship Id="rId20" Type="http://schemas.openxmlformats.org/officeDocument/2006/relationships/slide" Target="slides/slide15.xml"/><Relationship Id="rId42" Type="http://schemas.openxmlformats.org/officeDocument/2006/relationships/font" Target="fonts/RubikSemiBold-italic.fntdata"/><Relationship Id="rId41" Type="http://schemas.openxmlformats.org/officeDocument/2006/relationships/font" Target="fonts/RubikSemiBold-bold.fntdata"/><Relationship Id="rId22" Type="http://schemas.openxmlformats.org/officeDocument/2006/relationships/slide" Target="slides/slide17.xml"/><Relationship Id="rId44" Type="http://customschemas.google.com/relationships/presentationmetadata" Target="metadata"/><Relationship Id="rId21" Type="http://schemas.openxmlformats.org/officeDocument/2006/relationships/slide" Target="slides/slide16.xml"/><Relationship Id="rId43" Type="http://schemas.openxmlformats.org/officeDocument/2006/relationships/font" Target="fonts/RubikSemiBold-boldItalic.fntdata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font" Target="fonts/BebasNeue-regular.fntdata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font" Target="fonts/RubikExtraBold-boldItalic.fntdata"/><Relationship Id="rId12" Type="http://schemas.openxmlformats.org/officeDocument/2006/relationships/slide" Target="slides/slide7.xml"/><Relationship Id="rId34" Type="http://schemas.openxmlformats.org/officeDocument/2006/relationships/font" Target="fonts/RubikExtraBold-bold.fntdata"/><Relationship Id="rId15" Type="http://schemas.openxmlformats.org/officeDocument/2006/relationships/slide" Target="slides/slide10.xml"/><Relationship Id="rId37" Type="http://schemas.openxmlformats.org/officeDocument/2006/relationships/font" Target="fonts/Rubik-bold.fntdata"/><Relationship Id="rId14" Type="http://schemas.openxmlformats.org/officeDocument/2006/relationships/slide" Target="slides/slide9.xml"/><Relationship Id="rId36" Type="http://schemas.openxmlformats.org/officeDocument/2006/relationships/font" Target="fonts/Rubik-regular.fntdata"/><Relationship Id="rId17" Type="http://schemas.openxmlformats.org/officeDocument/2006/relationships/slide" Target="slides/slide12.xml"/><Relationship Id="rId39" Type="http://schemas.openxmlformats.org/officeDocument/2006/relationships/font" Target="fonts/Rubik-boldItalic.fntdata"/><Relationship Id="rId16" Type="http://schemas.openxmlformats.org/officeDocument/2006/relationships/slide" Target="slides/slide11.xml"/><Relationship Id="rId38" Type="http://schemas.openxmlformats.org/officeDocument/2006/relationships/font" Target="fonts/Rubik-italic.fntdata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charts/_rels/chart1.xml.rels><?xml version="1.0" encoding="UTF-8" standalone="yes"?><Relationships xmlns="http://schemas.openxmlformats.org/package/2006/relationships"><Relationship Id="rId1" Type="http://schemas.microsoft.com/office/2011/relationships/chartStyle" Target="style1.xml"/><Relationship Id="rId2" Type="http://schemas.microsoft.com/office/2011/relationships/chartColorStyle" Target="colors1.xml"/><Relationship Id="rId3" Type="http://schemas.openxmlformats.org/officeDocument/2006/relationships/package" Target="../embeddings/Microsoft_Excel_Sheet1.xlsx"/></Relationships>
</file>

<file path=ppt/charts/_rels/chart2.xml.rels><?xml version="1.0" encoding="UTF-8" standalone="yes"?><Relationships xmlns="http://schemas.openxmlformats.org/package/2006/relationships"><Relationship Id="rId1" Type="http://schemas.microsoft.com/office/2011/relationships/chartStyle" Target="style2.xml"/><Relationship Id="rId2" Type="http://schemas.microsoft.com/office/2011/relationships/chartColorStyle" Target="colors2.xml"/><Relationship Id="rId3" Type="http://schemas.openxmlformats.org/officeDocument/2006/relationships/package" Target="../embeddings/Microsoft_Excel_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b="1" i="0" dirty="0">
                <a:solidFill>
                  <a:schemeClr val="accent6"/>
                </a:solidFill>
                <a:latin typeface="Gill Sans" panose="020B0502020104020203" pitchFamily="34" charset="-79"/>
                <a:cs typeface="Gill Sans" panose="020B0502020104020203" pitchFamily="34" charset="-79"/>
              </a:rPr>
              <a:t>Количество</a:t>
            </a:r>
            <a:r>
              <a:rPr lang="ru-RU" b="1" i="0" baseline="0" dirty="0">
                <a:solidFill>
                  <a:schemeClr val="accent6"/>
                </a:solidFill>
                <a:latin typeface="Gill Sans" panose="020B0502020104020203" pitchFamily="34" charset="-79"/>
                <a:cs typeface="Gill Sans" panose="020B0502020104020203" pitchFamily="34" charset="-79"/>
              </a:rPr>
              <a:t> банковских карт</a:t>
            </a:r>
            <a:endParaRPr lang="ru-RU" b="1" i="0" dirty="0">
              <a:solidFill>
                <a:schemeClr val="accent6"/>
              </a:solidFill>
              <a:latin typeface="Gill Sans" panose="020B0502020104020203" pitchFamily="34" charset="-79"/>
              <a:cs typeface="Gill Sans" panose="020B0502020104020203" pitchFamily="34" charset="-79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CA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Лист1!$A$2:$A$5</c:f>
              <c:strCache>
                <c:ptCount val="4"/>
                <c:pt idx="0">
                  <c:v>Кв. 1</c:v>
                </c:pt>
                <c:pt idx="1">
                  <c:v>Кв. 2</c:v>
                </c:pt>
                <c:pt idx="2">
                  <c:v>Кв. 3</c:v>
                </c:pt>
                <c:pt idx="3">
                  <c:v>Кв. 4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D93-354D-9BD5-27A95611A1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CA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1" i="0" u="none" strike="noStrike" kern="1200" spc="0" baseline="0">
                <a:solidFill>
                  <a:schemeClr val="accent6"/>
                </a:solidFill>
                <a:latin typeface="Gill Sans" panose="020B0502020104020203" pitchFamily="34" charset="-79"/>
                <a:ea typeface="+mn-ea"/>
                <a:cs typeface="Gill Sans" panose="020B0502020104020203" pitchFamily="34" charset="-79"/>
              </a:defRPr>
            </a:pPr>
            <a:r>
              <a:rPr lang="ru-RU" b="1" i="0" dirty="0">
                <a:solidFill>
                  <a:schemeClr val="accent6"/>
                </a:solidFill>
                <a:latin typeface="Gill Sans" panose="020B0502020104020203" pitchFamily="34" charset="-79"/>
                <a:cs typeface="Gill Sans" panose="020B0502020104020203" pitchFamily="34" charset="-79"/>
              </a:rPr>
              <a:t>Кэшбек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1" i="0" u="none" strike="noStrike" kern="1200" spc="0" baseline="0">
              <a:solidFill>
                <a:schemeClr val="accent6"/>
              </a:solidFill>
              <a:latin typeface="Gill Sans" panose="020B0502020104020203" pitchFamily="34" charset="-79"/>
              <a:ea typeface="+mn-ea"/>
              <a:cs typeface="Gill Sans" panose="020B0502020104020203" pitchFamily="34" charset="-79"/>
            </a:defRPr>
          </a:pPr>
          <a:endParaRPr lang="ru-CA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Лист1!$A$2:$A$5</c:f>
              <c:strCache>
                <c:ptCount val="4"/>
                <c:pt idx="0">
                  <c:v>Кв. 1</c:v>
                </c:pt>
                <c:pt idx="1">
                  <c:v>Кв. 2</c:v>
                </c:pt>
                <c:pt idx="2">
                  <c:v>Кв. 3</c:v>
                </c:pt>
                <c:pt idx="3">
                  <c:v>Кв. 4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6.2</c:v>
                </c:pt>
                <c:pt idx="1">
                  <c:v>5.2</c:v>
                </c:pt>
                <c:pt idx="2">
                  <c:v>2.4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16D-5441-B323-8D0D70C415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CA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5" name="Google Shape;145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2" name="Google Shape;172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0" name="Google Shape;180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8" name="Google Shape;188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" name="Google Shape;199;p6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3" name="Google Shape;213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0" name="Google Shape;220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8" name="Google Shape;228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9" name="Google Shape;239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1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7" name="Google Shape;247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1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8" name="Google Shape;258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1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6" name="Google Shape;266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1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0" name="Google Shape;300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1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10" name="Google Shape;310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1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17" name="Google Shape;317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1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25" name="Google Shape;325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1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51" name="Google Shape;351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1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61" name="Google Shape;361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2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68" name="Google Shape;368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3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2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85" name="Google Shape;385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p2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97" name="Google Shape;397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2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p2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04" name="Google Shape;404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9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2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21" name="Google Shape;421;p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6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p2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28" name="Google Shape;428;p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2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p2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44" name="Google Shape;444;p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5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Google Shape;456;p2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57" name="Google Shape;457;p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9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Google Shape;490;p2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91" name="Google Shape;491;p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jp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6.jp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7.jp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jp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jp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8.jp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jp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jp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30"/>
          <p:cNvSpPr/>
          <p:nvPr/>
        </p:nvSpPr>
        <p:spPr>
          <a:xfrm rot="5400000">
            <a:off x="7101825" y="-483600"/>
            <a:ext cx="2591700" cy="1222500"/>
          </a:xfrm>
          <a:prstGeom prst="roundRect">
            <a:avLst>
              <a:gd fmla="val 50000" name="adj"/>
            </a:avLst>
          </a:prstGeom>
          <a:gradFill>
            <a:gsLst>
              <a:gs pos="0">
                <a:schemeClr val="dk2"/>
              </a:gs>
              <a:gs pos="48000">
                <a:schemeClr val="accent3"/>
              </a:gs>
              <a:gs pos="100000">
                <a:schemeClr val="accent2"/>
              </a:gs>
            </a:gsLst>
            <a:lin ang="8099331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Google Shape;10;p30"/>
          <p:cNvSpPr/>
          <p:nvPr/>
        </p:nvSpPr>
        <p:spPr>
          <a:xfrm rot="2399863">
            <a:off x="5693955" y="935803"/>
            <a:ext cx="6018194" cy="6983426"/>
          </a:xfrm>
          <a:custGeom>
            <a:rect b="b" l="l" r="r" t="t"/>
            <a:pathLst>
              <a:path extrusionOk="0" h="73681" w="63497">
                <a:moveTo>
                  <a:pt x="56803" y="0"/>
                </a:moveTo>
                <a:cubicBezTo>
                  <a:pt x="56376" y="0"/>
                  <a:pt x="55942" y="44"/>
                  <a:pt x="55507" y="135"/>
                </a:cubicBezTo>
                <a:cubicBezTo>
                  <a:pt x="52102" y="850"/>
                  <a:pt x="49935" y="4195"/>
                  <a:pt x="50661" y="7601"/>
                </a:cubicBezTo>
                <a:cubicBezTo>
                  <a:pt x="50673" y="7660"/>
                  <a:pt x="51769" y="13720"/>
                  <a:pt x="48411" y="17483"/>
                </a:cubicBezTo>
                <a:cubicBezTo>
                  <a:pt x="45736" y="20496"/>
                  <a:pt x="40833" y="21332"/>
                  <a:pt x="36216" y="21332"/>
                </a:cubicBezTo>
                <a:cubicBezTo>
                  <a:pt x="34814" y="21332"/>
                  <a:pt x="33438" y="21255"/>
                  <a:pt x="32159" y="21138"/>
                </a:cubicBezTo>
                <a:cubicBezTo>
                  <a:pt x="30787" y="21012"/>
                  <a:pt x="29440" y="20950"/>
                  <a:pt x="28123" y="20950"/>
                </a:cubicBezTo>
                <a:cubicBezTo>
                  <a:pt x="17567" y="20950"/>
                  <a:pt x="8901" y="24933"/>
                  <a:pt x="3989" y="32163"/>
                </a:cubicBezTo>
                <a:cubicBezTo>
                  <a:pt x="1691" y="35556"/>
                  <a:pt x="369" y="39509"/>
                  <a:pt x="179" y="43605"/>
                </a:cubicBezTo>
                <a:cubicBezTo>
                  <a:pt x="0" y="47748"/>
                  <a:pt x="893" y="51868"/>
                  <a:pt x="2798" y="55559"/>
                </a:cubicBezTo>
                <a:cubicBezTo>
                  <a:pt x="5406" y="60714"/>
                  <a:pt x="9823" y="65096"/>
                  <a:pt x="15550" y="68215"/>
                </a:cubicBezTo>
                <a:cubicBezTo>
                  <a:pt x="21646" y="71525"/>
                  <a:pt x="29028" y="73371"/>
                  <a:pt x="37505" y="73668"/>
                </a:cubicBezTo>
                <a:lnTo>
                  <a:pt x="37743" y="73668"/>
                </a:lnTo>
                <a:lnTo>
                  <a:pt x="37743" y="73680"/>
                </a:lnTo>
                <a:cubicBezTo>
                  <a:pt x="41160" y="73668"/>
                  <a:pt x="43934" y="70930"/>
                  <a:pt x="43994" y="67513"/>
                </a:cubicBezTo>
                <a:cubicBezTo>
                  <a:pt x="44054" y="64108"/>
                  <a:pt x="41375" y="61262"/>
                  <a:pt x="37958" y="61131"/>
                </a:cubicBezTo>
                <a:cubicBezTo>
                  <a:pt x="31445" y="60905"/>
                  <a:pt x="25920" y="59571"/>
                  <a:pt x="21539" y="57190"/>
                </a:cubicBezTo>
                <a:cubicBezTo>
                  <a:pt x="18062" y="55297"/>
                  <a:pt x="15443" y="52773"/>
                  <a:pt x="13990" y="49892"/>
                </a:cubicBezTo>
                <a:cubicBezTo>
                  <a:pt x="12145" y="46260"/>
                  <a:pt x="12288" y="42272"/>
                  <a:pt x="14371" y="39212"/>
                </a:cubicBezTo>
                <a:cubicBezTo>
                  <a:pt x="16889" y="35513"/>
                  <a:pt x="21804" y="33491"/>
                  <a:pt x="28105" y="33491"/>
                </a:cubicBezTo>
                <a:cubicBezTo>
                  <a:pt x="29046" y="33491"/>
                  <a:pt x="30017" y="33536"/>
                  <a:pt x="31016" y="33628"/>
                </a:cubicBezTo>
                <a:cubicBezTo>
                  <a:pt x="32826" y="33794"/>
                  <a:pt x="34564" y="33878"/>
                  <a:pt x="36243" y="33878"/>
                </a:cubicBezTo>
                <a:cubicBezTo>
                  <a:pt x="45792" y="33878"/>
                  <a:pt x="53031" y="31187"/>
                  <a:pt x="57793" y="25829"/>
                </a:cubicBezTo>
                <a:cubicBezTo>
                  <a:pt x="61008" y="22210"/>
                  <a:pt x="62913" y="17459"/>
                  <a:pt x="63318" y="12077"/>
                </a:cubicBezTo>
                <a:cubicBezTo>
                  <a:pt x="63496" y="9720"/>
                  <a:pt x="63377" y="7339"/>
                  <a:pt x="62949" y="5017"/>
                </a:cubicBezTo>
                <a:cubicBezTo>
                  <a:pt x="62336" y="2047"/>
                  <a:pt x="59721" y="0"/>
                  <a:pt x="56803" y="0"/>
                </a:cubicBezTo>
                <a:close/>
              </a:path>
            </a:pathLst>
          </a:custGeom>
          <a:gradFill>
            <a:gsLst>
              <a:gs pos="0">
                <a:schemeClr val="accent4"/>
              </a:gs>
              <a:gs pos="100000">
                <a:schemeClr val="lt2"/>
              </a:gs>
            </a:gsLst>
            <a:lin ang="8100019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11;p30"/>
          <p:cNvSpPr/>
          <p:nvPr/>
        </p:nvSpPr>
        <p:spPr>
          <a:xfrm rot="-477756">
            <a:off x="-1576742" y="-2340601"/>
            <a:ext cx="6625015" cy="4702090"/>
          </a:xfrm>
          <a:custGeom>
            <a:rect b="b" l="l" r="r" t="t"/>
            <a:pathLst>
              <a:path extrusionOk="0" h="49402" w="69605">
                <a:moveTo>
                  <a:pt x="62718" y="0"/>
                </a:moveTo>
                <a:cubicBezTo>
                  <a:pt x="62081" y="0"/>
                  <a:pt x="61427" y="99"/>
                  <a:pt x="60770" y="312"/>
                </a:cubicBezTo>
                <a:cubicBezTo>
                  <a:pt x="59782" y="633"/>
                  <a:pt x="58829" y="1038"/>
                  <a:pt x="57913" y="1502"/>
                </a:cubicBezTo>
                <a:cubicBezTo>
                  <a:pt x="54329" y="3360"/>
                  <a:pt x="51150" y="6205"/>
                  <a:pt x="48435" y="9968"/>
                </a:cubicBezTo>
                <a:cubicBezTo>
                  <a:pt x="45340" y="14266"/>
                  <a:pt x="42863" y="19814"/>
                  <a:pt x="41065" y="26470"/>
                </a:cubicBezTo>
                <a:cubicBezTo>
                  <a:pt x="38579" y="35663"/>
                  <a:pt x="31807" y="36853"/>
                  <a:pt x="28434" y="36853"/>
                </a:cubicBezTo>
                <a:cubicBezTo>
                  <a:pt x="28221" y="36853"/>
                  <a:pt x="28021" y="36848"/>
                  <a:pt x="27837" y="36840"/>
                </a:cubicBezTo>
                <a:cubicBezTo>
                  <a:pt x="21491" y="36554"/>
                  <a:pt x="14312" y="32054"/>
                  <a:pt x="12895" y="24005"/>
                </a:cubicBezTo>
                <a:cubicBezTo>
                  <a:pt x="12312" y="21015"/>
                  <a:pt x="9689" y="18932"/>
                  <a:pt x="6742" y="18932"/>
                </a:cubicBezTo>
                <a:cubicBezTo>
                  <a:pt x="6380" y="18932"/>
                  <a:pt x="6013" y="18963"/>
                  <a:pt x="5644" y="19028"/>
                </a:cubicBezTo>
                <a:cubicBezTo>
                  <a:pt x="2275" y="19624"/>
                  <a:pt x="1" y="22815"/>
                  <a:pt x="536" y="26196"/>
                </a:cubicBezTo>
                <a:cubicBezTo>
                  <a:pt x="1667" y="32768"/>
                  <a:pt x="5168" y="38709"/>
                  <a:pt x="10359" y="42900"/>
                </a:cubicBezTo>
                <a:cubicBezTo>
                  <a:pt x="15169" y="46806"/>
                  <a:pt x="21086" y="49068"/>
                  <a:pt x="27266" y="49365"/>
                </a:cubicBezTo>
                <a:cubicBezTo>
                  <a:pt x="27694" y="49389"/>
                  <a:pt x="28099" y="49401"/>
                  <a:pt x="28516" y="49401"/>
                </a:cubicBezTo>
                <a:cubicBezTo>
                  <a:pt x="33826" y="49401"/>
                  <a:pt x="38791" y="47865"/>
                  <a:pt x="42970" y="44948"/>
                </a:cubicBezTo>
                <a:cubicBezTo>
                  <a:pt x="47899" y="41495"/>
                  <a:pt x="51424" y="36245"/>
                  <a:pt x="53174" y="29744"/>
                </a:cubicBezTo>
                <a:cubicBezTo>
                  <a:pt x="56055" y="19124"/>
                  <a:pt x="60127" y="14790"/>
                  <a:pt x="63032" y="13016"/>
                </a:cubicBezTo>
                <a:cubicBezTo>
                  <a:pt x="63592" y="12682"/>
                  <a:pt x="64175" y="12397"/>
                  <a:pt x="64782" y="12170"/>
                </a:cubicBezTo>
                <a:cubicBezTo>
                  <a:pt x="66866" y="11432"/>
                  <a:pt x="68402" y="9646"/>
                  <a:pt x="68831" y="7479"/>
                </a:cubicBezTo>
                <a:lnTo>
                  <a:pt x="68831" y="7432"/>
                </a:lnTo>
                <a:cubicBezTo>
                  <a:pt x="69604" y="3442"/>
                  <a:pt x="66471" y="0"/>
                  <a:pt x="62718" y="0"/>
                </a:cubicBezTo>
                <a:close/>
              </a:path>
            </a:pathLst>
          </a:custGeom>
          <a:gradFill>
            <a:gsLst>
              <a:gs pos="0">
                <a:schemeClr val="lt2"/>
              </a:gs>
              <a:gs pos="50000">
                <a:schemeClr val="accent2"/>
              </a:gs>
              <a:gs pos="100000">
                <a:schemeClr val="accent3"/>
              </a:gs>
            </a:gsLst>
            <a:lin ang="10800025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" name="Google Shape;12;p30"/>
          <p:cNvPicPr preferRelativeResize="0"/>
          <p:nvPr/>
        </p:nvPicPr>
        <p:blipFill rotWithShape="1">
          <a:blip r:embed="rId2">
            <a:alphaModFix/>
          </a:blip>
          <a:srcRect b="17529" l="18151" r="18158" t="17522"/>
          <a:stretch/>
        </p:blipFill>
        <p:spPr>
          <a:xfrm>
            <a:off x="1375500" y="856275"/>
            <a:ext cx="6393000" cy="3667200"/>
          </a:xfrm>
          <a:prstGeom prst="roundRect">
            <a:avLst>
              <a:gd fmla="val 11351" name="adj"/>
            </a:avLst>
          </a:prstGeom>
          <a:noFill/>
          <a:ln>
            <a:noFill/>
          </a:ln>
          <a:effectLst>
            <a:outerShdw blurRad="1014413" rotWithShape="0" algn="bl" dir="5400000" dist="123825">
              <a:srgbClr val="000000">
                <a:alpha val="35686"/>
              </a:srgbClr>
            </a:outerShdw>
          </a:effectLst>
        </p:spPr>
      </p:pic>
      <p:sp>
        <p:nvSpPr>
          <p:cNvPr id="13" name="Google Shape;13;p30"/>
          <p:cNvSpPr txBox="1"/>
          <p:nvPr>
            <p:ph type="ctrTitle"/>
          </p:nvPr>
        </p:nvSpPr>
        <p:spPr>
          <a:xfrm>
            <a:off x="1718600" y="1927800"/>
            <a:ext cx="4620000" cy="162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85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/>
        </p:txBody>
      </p:sp>
      <p:sp>
        <p:nvSpPr>
          <p:cNvPr id="14" name="Google Shape;14;p30"/>
          <p:cNvSpPr txBox="1"/>
          <p:nvPr>
            <p:ph idx="1" type="subTitle"/>
          </p:nvPr>
        </p:nvSpPr>
        <p:spPr>
          <a:xfrm>
            <a:off x="1718600" y="3758675"/>
            <a:ext cx="4620000" cy="4581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4980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 Section header 5">
  <p:cSld name="CUSTOM_5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1"/>
          <p:cNvSpPr/>
          <p:nvPr/>
        </p:nvSpPr>
        <p:spPr>
          <a:xfrm rot="10064688">
            <a:off x="-2189441" y="-3910459"/>
            <a:ext cx="7781731" cy="7781731"/>
          </a:xfrm>
          <a:prstGeom prst="ellipse">
            <a:avLst/>
          </a:prstGeom>
          <a:gradFill>
            <a:gsLst>
              <a:gs pos="0">
                <a:schemeClr val="lt2"/>
              </a:gs>
              <a:gs pos="100000">
                <a:schemeClr val="accent4"/>
              </a:gs>
            </a:gsLst>
            <a:lin ang="8100019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Google Shape;17;p31"/>
          <p:cNvSpPr/>
          <p:nvPr/>
        </p:nvSpPr>
        <p:spPr>
          <a:xfrm rot="9997027">
            <a:off x="4542535" y="3140817"/>
            <a:ext cx="7158007" cy="5080380"/>
          </a:xfrm>
          <a:custGeom>
            <a:rect b="b" l="l" r="r" t="t"/>
            <a:pathLst>
              <a:path extrusionOk="0" h="49402" w="69605">
                <a:moveTo>
                  <a:pt x="62718" y="0"/>
                </a:moveTo>
                <a:cubicBezTo>
                  <a:pt x="62081" y="0"/>
                  <a:pt x="61427" y="99"/>
                  <a:pt x="60770" y="312"/>
                </a:cubicBezTo>
                <a:cubicBezTo>
                  <a:pt x="59782" y="633"/>
                  <a:pt x="58829" y="1038"/>
                  <a:pt x="57913" y="1502"/>
                </a:cubicBezTo>
                <a:cubicBezTo>
                  <a:pt x="54329" y="3360"/>
                  <a:pt x="51150" y="6205"/>
                  <a:pt x="48435" y="9968"/>
                </a:cubicBezTo>
                <a:cubicBezTo>
                  <a:pt x="45340" y="14266"/>
                  <a:pt x="42863" y="19814"/>
                  <a:pt x="41065" y="26470"/>
                </a:cubicBezTo>
                <a:cubicBezTo>
                  <a:pt x="38579" y="35663"/>
                  <a:pt x="31807" y="36853"/>
                  <a:pt x="28434" y="36853"/>
                </a:cubicBezTo>
                <a:cubicBezTo>
                  <a:pt x="28221" y="36853"/>
                  <a:pt x="28021" y="36848"/>
                  <a:pt x="27837" y="36840"/>
                </a:cubicBezTo>
                <a:cubicBezTo>
                  <a:pt x="21491" y="36554"/>
                  <a:pt x="14312" y="32054"/>
                  <a:pt x="12895" y="24005"/>
                </a:cubicBezTo>
                <a:cubicBezTo>
                  <a:pt x="12312" y="21015"/>
                  <a:pt x="9689" y="18932"/>
                  <a:pt x="6742" y="18932"/>
                </a:cubicBezTo>
                <a:cubicBezTo>
                  <a:pt x="6380" y="18932"/>
                  <a:pt x="6013" y="18963"/>
                  <a:pt x="5644" y="19028"/>
                </a:cubicBezTo>
                <a:cubicBezTo>
                  <a:pt x="2275" y="19624"/>
                  <a:pt x="1" y="22815"/>
                  <a:pt x="536" y="26196"/>
                </a:cubicBezTo>
                <a:cubicBezTo>
                  <a:pt x="1667" y="32768"/>
                  <a:pt x="5168" y="38709"/>
                  <a:pt x="10359" y="42900"/>
                </a:cubicBezTo>
                <a:cubicBezTo>
                  <a:pt x="15169" y="46806"/>
                  <a:pt x="21086" y="49068"/>
                  <a:pt x="27266" y="49365"/>
                </a:cubicBezTo>
                <a:cubicBezTo>
                  <a:pt x="27694" y="49389"/>
                  <a:pt x="28099" y="49401"/>
                  <a:pt x="28516" y="49401"/>
                </a:cubicBezTo>
                <a:cubicBezTo>
                  <a:pt x="33826" y="49401"/>
                  <a:pt x="38791" y="47865"/>
                  <a:pt x="42970" y="44948"/>
                </a:cubicBezTo>
                <a:cubicBezTo>
                  <a:pt x="47899" y="41495"/>
                  <a:pt x="51424" y="36245"/>
                  <a:pt x="53174" y="29744"/>
                </a:cubicBezTo>
                <a:cubicBezTo>
                  <a:pt x="56055" y="19124"/>
                  <a:pt x="60127" y="14790"/>
                  <a:pt x="63032" y="13016"/>
                </a:cubicBezTo>
                <a:cubicBezTo>
                  <a:pt x="63592" y="12682"/>
                  <a:pt x="64175" y="12397"/>
                  <a:pt x="64782" y="12170"/>
                </a:cubicBezTo>
                <a:cubicBezTo>
                  <a:pt x="66866" y="11432"/>
                  <a:pt x="68402" y="9646"/>
                  <a:pt x="68831" y="7479"/>
                </a:cubicBezTo>
                <a:lnTo>
                  <a:pt x="68831" y="7432"/>
                </a:lnTo>
                <a:cubicBezTo>
                  <a:pt x="69604" y="3442"/>
                  <a:pt x="66471" y="0"/>
                  <a:pt x="62718" y="0"/>
                </a:cubicBezTo>
                <a:close/>
              </a:path>
            </a:pathLst>
          </a:custGeom>
          <a:gradFill>
            <a:gsLst>
              <a:gs pos="0">
                <a:schemeClr val="dk2"/>
              </a:gs>
              <a:gs pos="48000">
                <a:schemeClr val="accent3"/>
              </a:gs>
              <a:gs pos="100000">
                <a:schemeClr val="accent2"/>
              </a:gs>
            </a:gsLst>
            <a:lin ang="8099331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" name="Google Shape;18;p31"/>
          <p:cNvPicPr preferRelativeResize="0"/>
          <p:nvPr/>
        </p:nvPicPr>
        <p:blipFill rotWithShape="1">
          <a:blip r:embed="rId2">
            <a:alphaModFix/>
          </a:blip>
          <a:srcRect b="14179" l="16070" r="14861" t="15383"/>
          <a:stretch/>
        </p:blipFill>
        <p:spPr>
          <a:xfrm>
            <a:off x="1375500" y="738150"/>
            <a:ext cx="6393000" cy="3667200"/>
          </a:xfrm>
          <a:prstGeom prst="roundRect">
            <a:avLst>
              <a:gd fmla="val 11351" name="adj"/>
            </a:avLst>
          </a:prstGeom>
          <a:noFill/>
          <a:ln>
            <a:noFill/>
          </a:ln>
          <a:effectLst>
            <a:outerShdw blurRad="1014413" rotWithShape="0" algn="bl" dir="5400000" dist="123825">
              <a:srgbClr val="000000">
                <a:alpha val="35686"/>
              </a:srgbClr>
            </a:outerShdw>
          </a:effectLst>
        </p:spPr>
      </p:pic>
      <p:sp>
        <p:nvSpPr>
          <p:cNvPr id="19" name="Google Shape;19;p31"/>
          <p:cNvSpPr txBox="1"/>
          <p:nvPr>
            <p:ph type="title"/>
          </p:nvPr>
        </p:nvSpPr>
        <p:spPr>
          <a:xfrm>
            <a:off x="3236250" y="1882500"/>
            <a:ext cx="42780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6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0" name="Google Shape;20;p31"/>
          <p:cNvSpPr txBox="1"/>
          <p:nvPr>
            <p:ph idx="2" type="title"/>
          </p:nvPr>
        </p:nvSpPr>
        <p:spPr>
          <a:xfrm>
            <a:off x="1629750" y="1882500"/>
            <a:ext cx="16065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/>
        </p:txBody>
      </p:sp>
      <p:sp>
        <p:nvSpPr>
          <p:cNvPr id="21" name="Google Shape;21;p31"/>
          <p:cNvSpPr txBox="1"/>
          <p:nvPr>
            <p:ph idx="1" type="subTitle"/>
          </p:nvPr>
        </p:nvSpPr>
        <p:spPr>
          <a:xfrm>
            <a:off x="2433000" y="2876700"/>
            <a:ext cx="4278000" cy="38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">
  <p:cSld name="BLANK_1_1_1_2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32"/>
          <p:cNvSpPr/>
          <p:nvPr/>
        </p:nvSpPr>
        <p:spPr>
          <a:xfrm rot="10668259">
            <a:off x="-660004" y="-3185402"/>
            <a:ext cx="7603190" cy="4819917"/>
          </a:xfrm>
          <a:custGeom>
            <a:rect b="b" l="l" r="r" t="t"/>
            <a:pathLst>
              <a:path extrusionOk="0" h="51294" w="80916">
                <a:moveTo>
                  <a:pt x="68483" y="1"/>
                </a:moveTo>
                <a:cubicBezTo>
                  <a:pt x="61018" y="1"/>
                  <a:pt x="54459" y="1957"/>
                  <a:pt x="48566" y="5919"/>
                </a:cubicBezTo>
                <a:cubicBezTo>
                  <a:pt x="42149" y="10241"/>
                  <a:pt x="37589" y="16194"/>
                  <a:pt x="33172" y="21945"/>
                </a:cubicBezTo>
                <a:cubicBezTo>
                  <a:pt x="26014" y="31283"/>
                  <a:pt x="20290" y="38739"/>
                  <a:pt x="8339" y="38739"/>
                </a:cubicBezTo>
                <a:cubicBezTo>
                  <a:pt x="7825" y="38739"/>
                  <a:pt x="7300" y="38725"/>
                  <a:pt x="6764" y="38697"/>
                </a:cubicBezTo>
                <a:cubicBezTo>
                  <a:pt x="6654" y="38691"/>
                  <a:pt x="6544" y="38689"/>
                  <a:pt x="6435" y="38689"/>
                </a:cubicBezTo>
                <a:cubicBezTo>
                  <a:pt x="3115" y="38689"/>
                  <a:pt x="352" y="41295"/>
                  <a:pt x="179" y="44638"/>
                </a:cubicBezTo>
                <a:cubicBezTo>
                  <a:pt x="1" y="48103"/>
                  <a:pt x="2656" y="51056"/>
                  <a:pt x="6121" y="51234"/>
                </a:cubicBezTo>
                <a:cubicBezTo>
                  <a:pt x="6871" y="51270"/>
                  <a:pt x="7609" y="51294"/>
                  <a:pt x="8359" y="51294"/>
                </a:cubicBezTo>
                <a:cubicBezTo>
                  <a:pt x="16241" y="51294"/>
                  <a:pt x="23099" y="49055"/>
                  <a:pt x="29266" y="44483"/>
                </a:cubicBezTo>
                <a:cubicBezTo>
                  <a:pt x="34898" y="40316"/>
                  <a:pt x="39089" y="34851"/>
                  <a:pt x="43137" y="29577"/>
                </a:cubicBezTo>
                <a:cubicBezTo>
                  <a:pt x="50341" y="20180"/>
                  <a:pt x="56207" y="12546"/>
                  <a:pt x="68551" y="12546"/>
                </a:cubicBezTo>
                <a:cubicBezTo>
                  <a:pt x="70080" y="12546"/>
                  <a:pt x="71708" y="12663"/>
                  <a:pt x="73451" y="12908"/>
                </a:cubicBezTo>
                <a:cubicBezTo>
                  <a:pt x="73716" y="12942"/>
                  <a:pt x="73980" y="12958"/>
                  <a:pt x="74241" y="12958"/>
                </a:cubicBezTo>
                <a:cubicBezTo>
                  <a:pt x="77316" y="12958"/>
                  <a:pt x="80000" y="10690"/>
                  <a:pt x="80439" y="7562"/>
                </a:cubicBezTo>
                <a:cubicBezTo>
                  <a:pt x="80916" y="4169"/>
                  <a:pt x="78582" y="1014"/>
                  <a:pt x="75189" y="490"/>
                </a:cubicBezTo>
                <a:cubicBezTo>
                  <a:pt x="72874" y="164"/>
                  <a:pt x="70640" y="1"/>
                  <a:pt x="68483" y="1"/>
                </a:cubicBezTo>
                <a:close/>
              </a:path>
            </a:pathLst>
          </a:custGeom>
          <a:gradFill>
            <a:gsLst>
              <a:gs pos="0">
                <a:schemeClr val="accent4"/>
              </a:gs>
              <a:gs pos="100000">
                <a:schemeClr val="lt2"/>
              </a:gs>
            </a:gsLst>
            <a:lin ang="8100019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" name="Google Shape;24;p32"/>
          <p:cNvSpPr/>
          <p:nvPr/>
        </p:nvSpPr>
        <p:spPr>
          <a:xfrm rot="189548">
            <a:off x="2869468" y="2231692"/>
            <a:ext cx="7113819" cy="4509697"/>
          </a:xfrm>
          <a:custGeom>
            <a:rect b="b" l="l" r="r" t="t"/>
            <a:pathLst>
              <a:path extrusionOk="0" h="51294" w="80916">
                <a:moveTo>
                  <a:pt x="68483" y="1"/>
                </a:moveTo>
                <a:cubicBezTo>
                  <a:pt x="61018" y="1"/>
                  <a:pt x="54459" y="1957"/>
                  <a:pt x="48566" y="5919"/>
                </a:cubicBezTo>
                <a:cubicBezTo>
                  <a:pt x="42149" y="10241"/>
                  <a:pt x="37589" y="16194"/>
                  <a:pt x="33172" y="21945"/>
                </a:cubicBezTo>
                <a:cubicBezTo>
                  <a:pt x="26014" y="31283"/>
                  <a:pt x="20290" y="38739"/>
                  <a:pt x="8339" y="38739"/>
                </a:cubicBezTo>
                <a:cubicBezTo>
                  <a:pt x="7825" y="38739"/>
                  <a:pt x="7300" y="38725"/>
                  <a:pt x="6764" y="38697"/>
                </a:cubicBezTo>
                <a:cubicBezTo>
                  <a:pt x="6654" y="38691"/>
                  <a:pt x="6544" y="38689"/>
                  <a:pt x="6435" y="38689"/>
                </a:cubicBezTo>
                <a:cubicBezTo>
                  <a:pt x="3115" y="38689"/>
                  <a:pt x="352" y="41295"/>
                  <a:pt x="179" y="44638"/>
                </a:cubicBezTo>
                <a:cubicBezTo>
                  <a:pt x="1" y="48103"/>
                  <a:pt x="2656" y="51056"/>
                  <a:pt x="6121" y="51234"/>
                </a:cubicBezTo>
                <a:cubicBezTo>
                  <a:pt x="6871" y="51270"/>
                  <a:pt x="7609" y="51294"/>
                  <a:pt x="8359" y="51294"/>
                </a:cubicBezTo>
                <a:cubicBezTo>
                  <a:pt x="16241" y="51294"/>
                  <a:pt x="23099" y="49055"/>
                  <a:pt x="29266" y="44483"/>
                </a:cubicBezTo>
                <a:cubicBezTo>
                  <a:pt x="34898" y="40316"/>
                  <a:pt x="39089" y="34851"/>
                  <a:pt x="43137" y="29577"/>
                </a:cubicBezTo>
                <a:cubicBezTo>
                  <a:pt x="50341" y="20180"/>
                  <a:pt x="56207" y="12546"/>
                  <a:pt x="68551" y="12546"/>
                </a:cubicBezTo>
                <a:cubicBezTo>
                  <a:pt x="70080" y="12546"/>
                  <a:pt x="71708" y="12663"/>
                  <a:pt x="73451" y="12908"/>
                </a:cubicBezTo>
                <a:cubicBezTo>
                  <a:pt x="73716" y="12942"/>
                  <a:pt x="73980" y="12958"/>
                  <a:pt x="74241" y="12958"/>
                </a:cubicBezTo>
                <a:cubicBezTo>
                  <a:pt x="77316" y="12958"/>
                  <a:pt x="80000" y="10690"/>
                  <a:pt x="80439" y="7562"/>
                </a:cubicBezTo>
                <a:cubicBezTo>
                  <a:pt x="80916" y="4169"/>
                  <a:pt x="78582" y="1014"/>
                  <a:pt x="75189" y="490"/>
                </a:cubicBezTo>
                <a:cubicBezTo>
                  <a:pt x="72874" y="164"/>
                  <a:pt x="70640" y="1"/>
                  <a:pt x="68483" y="1"/>
                </a:cubicBezTo>
                <a:close/>
              </a:path>
            </a:pathLst>
          </a:custGeom>
          <a:gradFill>
            <a:gsLst>
              <a:gs pos="0">
                <a:schemeClr val="accent2"/>
              </a:gs>
              <a:gs pos="100000">
                <a:schemeClr val="lt2"/>
              </a:gs>
            </a:gsLst>
            <a:lin ang="8099331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" name="Google Shape;25;p32"/>
          <p:cNvPicPr preferRelativeResize="0"/>
          <p:nvPr/>
        </p:nvPicPr>
        <p:blipFill rotWithShape="1">
          <a:blip r:embed="rId2">
            <a:alphaModFix/>
          </a:blip>
          <a:srcRect b="7430" l="4766" r="7597" t="8984"/>
          <a:stretch/>
        </p:blipFill>
        <p:spPr>
          <a:xfrm>
            <a:off x="467013" y="390450"/>
            <a:ext cx="8131800" cy="4362600"/>
          </a:xfrm>
          <a:prstGeom prst="roundRect">
            <a:avLst>
              <a:gd fmla="val 8223" name="adj"/>
            </a:avLst>
          </a:prstGeom>
          <a:noFill/>
          <a:ln>
            <a:noFill/>
          </a:ln>
          <a:effectLst>
            <a:outerShdw blurRad="1014413" rotWithShape="0" algn="bl" dir="5400000" dist="123825">
              <a:srgbClr val="000000">
                <a:alpha val="35686"/>
              </a:srgbClr>
            </a:outerShdw>
          </a:effectLst>
        </p:spPr>
      </p:pic>
      <p:sp>
        <p:nvSpPr>
          <p:cNvPr id="26" name="Google Shape;26;p32"/>
          <p:cNvSpPr txBox="1"/>
          <p:nvPr>
            <p:ph type="title"/>
          </p:nvPr>
        </p:nvSpPr>
        <p:spPr>
          <a:xfrm>
            <a:off x="872400" y="3057523"/>
            <a:ext cx="2336400" cy="42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000">
                <a:solidFill>
                  <a:schemeClr val="dk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27" name="Google Shape;27;p32"/>
          <p:cNvSpPr txBox="1"/>
          <p:nvPr>
            <p:ph idx="1" type="subTitle"/>
          </p:nvPr>
        </p:nvSpPr>
        <p:spPr>
          <a:xfrm>
            <a:off x="872400" y="3467054"/>
            <a:ext cx="2336400" cy="64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32"/>
          <p:cNvSpPr txBox="1"/>
          <p:nvPr>
            <p:ph idx="2" type="title"/>
          </p:nvPr>
        </p:nvSpPr>
        <p:spPr>
          <a:xfrm>
            <a:off x="3403800" y="3057523"/>
            <a:ext cx="2336400" cy="42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000">
                <a:solidFill>
                  <a:schemeClr val="dk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29" name="Google Shape;29;p32"/>
          <p:cNvSpPr txBox="1"/>
          <p:nvPr>
            <p:ph idx="3" type="subTitle"/>
          </p:nvPr>
        </p:nvSpPr>
        <p:spPr>
          <a:xfrm>
            <a:off x="3403800" y="3467054"/>
            <a:ext cx="2336400" cy="64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32"/>
          <p:cNvSpPr txBox="1"/>
          <p:nvPr>
            <p:ph idx="4" type="title"/>
          </p:nvPr>
        </p:nvSpPr>
        <p:spPr>
          <a:xfrm>
            <a:off x="5935200" y="3057523"/>
            <a:ext cx="2336400" cy="42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000">
                <a:solidFill>
                  <a:schemeClr val="dk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31" name="Google Shape;31;p32"/>
          <p:cNvSpPr txBox="1"/>
          <p:nvPr>
            <p:ph idx="5" type="subTitle"/>
          </p:nvPr>
        </p:nvSpPr>
        <p:spPr>
          <a:xfrm>
            <a:off x="5935200" y="3467054"/>
            <a:ext cx="2336400" cy="64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32"/>
          <p:cNvSpPr txBox="1"/>
          <p:nvPr>
            <p:ph idx="6" type="title"/>
          </p:nvPr>
        </p:nvSpPr>
        <p:spPr>
          <a:xfrm>
            <a:off x="720000" y="539496"/>
            <a:ext cx="7704000" cy="4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33"/>
          <p:cNvSpPr/>
          <p:nvPr/>
        </p:nvSpPr>
        <p:spPr>
          <a:xfrm rot="9997008">
            <a:off x="5995558" y="3776888"/>
            <a:ext cx="5709886" cy="4052579"/>
          </a:xfrm>
          <a:custGeom>
            <a:rect b="b" l="l" r="r" t="t"/>
            <a:pathLst>
              <a:path extrusionOk="0" h="49402" w="69605">
                <a:moveTo>
                  <a:pt x="62718" y="0"/>
                </a:moveTo>
                <a:cubicBezTo>
                  <a:pt x="62081" y="0"/>
                  <a:pt x="61427" y="99"/>
                  <a:pt x="60770" y="312"/>
                </a:cubicBezTo>
                <a:cubicBezTo>
                  <a:pt x="59782" y="633"/>
                  <a:pt x="58829" y="1038"/>
                  <a:pt x="57913" y="1502"/>
                </a:cubicBezTo>
                <a:cubicBezTo>
                  <a:pt x="54329" y="3360"/>
                  <a:pt x="51150" y="6205"/>
                  <a:pt x="48435" y="9968"/>
                </a:cubicBezTo>
                <a:cubicBezTo>
                  <a:pt x="45340" y="14266"/>
                  <a:pt x="42863" y="19814"/>
                  <a:pt x="41065" y="26470"/>
                </a:cubicBezTo>
                <a:cubicBezTo>
                  <a:pt x="38579" y="35663"/>
                  <a:pt x="31807" y="36853"/>
                  <a:pt x="28434" y="36853"/>
                </a:cubicBezTo>
                <a:cubicBezTo>
                  <a:pt x="28221" y="36853"/>
                  <a:pt x="28021" y="36848"/>
                  <a:pt x="27837" y="36840"/>
                </a:cubicBezTo>
                <a:cubicBezTo>
                  <a:pt x="21491" y="36554"/>
                  <a:pt x="14312" y="32054"/>
                  <a:pt x="12895" y="24005"/>
                </a:cubicBezTo>
                <a:cubicBezTo>
                  <a:pt x="12312" y="21015"/>
                  <a:pt x="9689" y="18932"/>
                  <a:pt x="6742" y="18932"/>
                </a:cubicBezTo>
                <a:cubicBezTo>
                  <a:pt x="6380" y="18932"/>
                  <a:pt x="6013" y="18963"/>
                  <a:pt x="5644" y="19028"/>
                </a:cubicBezTo>
                <a:cubicBezTo>
                  <a:pt x="2275" y="19624"/>
                  <a:pt x="1" y="22815"/>
                  <a:pt x="536" y="26196"/>
                </a:cubicBezTo>
                <a:cubicBezTo>
                  <a:pt x="1667" y="32768"/>
                  <a:pt x="5168" y="38709"/>
                  <a:pt x="10359" y="42900"/>
                </a:cubicBezTo>
                <a:cubicBezTo>
                  <a:pt x="15169" y="46806"/>
                  <a:pt x="21086" y="49068"/>
                  <a:pt x="27266" y="49365"/>
                </a:cubicBezTo>
                <a:cubicBezTo>
                  <a:pt x="27694" y="49389"/>
                  <a:pt x="28099" y="49401"/>
                  <a:pt x="28516" y="49401"/>
                </a:cubicBezTo>
                <a:cubicBezTo>
                  <a:pt x="33826" y="49401"/>
                  <a:pt x="38791" y="47865"/>
                  <a:pt x="42970" y="44948"/>
                </a:cubicBezTo>
                <a:cubicBezTo>
                  <a:pt x="47899" y="41495"/>
                  <a:pt x="51424" y="36245"/>
                  <a:pt x="53174" y="29744"/>
                </a:cubicBezTo>
                <a:cubicBezTo>
                  <a:pt x="56055" y="19124"/>
                  <a:pt x="60127" y="14790"/>
                  <a:pt x="63032" y="13016"/>
                </a:cubicBezTo>
                <a:cubicBezTo>
                  <a:pt x="63592" y="12682"/>
                  <a:pt x="64175" y="12397"/>
                  <a:pt x="64782" y="12170"/>
                </a:cubicBezTo>
                <a:cubicBezTo>
                  <a:pt x="66866" y="11432"/>
                  <a:pt x="68402" y="9646"/>
                  <a:pt x="68831" y="7479"/>
                </a:cubicBezTo>
                <a:lnTo>
                  <a:pt x="68831" y="7432"/>
                </a:lnTo>
                <a:cubicBezTo>
                  <a:pt x="69604" y="3442"/>
                  <a:pt x="66471" y="0"/>
                  <a:pt x="62718" y="0"/>
                </a:cubicBezTo>
                <a:close/>
              </a:path>
            </a:pathLst>
          </a:custGeom>
          <a:gradFill>
            <a:gsLst>
              <a:gs pos="0">
                <a:schemeClr val="lt2"/>
              </a:gs>
              <a:gs pos="100000">
                <a:schemeClr val="accent4"/>
              </a:gs>
            </a:gsLst>
            <a:lin ang="8100019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" name="Google Shape;35;p33"/>
          <p:cNvSpPr/>
          <p:nvPr/>
        </p:nvSpPr>
        <p:spPr>
          <a:xfrm rot="8886939">
            <a:off x="-2417652" y="-928302"/>
            <a:ext cx="7000104" cy="7000104"/>
          </a:xfrm>
          <a:prstGeom prst="ellipse">
            <a:avLst/>
          </a:prstGeom>
          <a:gradFill>
            <a:gsLst>
              <a:gs pos="0">
                <a:schemeClr val="dk2"/>
              </a:gs>
              <a:gs pos="48000">
                <a:schemeClr val="accent3"/>
              </a:gs>
              <a:gs pos="100000">
                <a:schemeClr val="accent2"/>
              </a:gs>
            </a:gsLst>
            <a:lin ang="8099331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6" name="Google Shape;36;p33"/>
          <p:cNvPicPr preferRelativeResize="0"/>
          <p:nvPr/>
        </p:nvPicPr>
        <p:blipFill rotWithShape="1">
          <a:blip r:embed="rId2">
            <a:alphaModFix/>
          </a:blip>
          <a:srcRect b="14350" l="15605" r="14479" t="14358"/>
          <a:stretch/>
        </p:blipFill>
        <p:spPr>
          <a:xfrm>
            <a:off x="1375500" y="738150"/>
            <a:ext cx="6393000" cy="3667200"/>
          </a:xfrm>
          <a:prstGeom prst="roundRect">
            <a:avLst>
              <a:gd fmla="val 11351" name="adj"/>
            </a:avLst>
          </a:prstGeom>
          <a:noFill/>
          <a:ln>
            <a:noFill/>
          </a:ln>
          <a:effectLst>
            <a:outerShdw blurRad="1014413" rotWithShape="0" algn="bl" dir="5400000" dist="123825">
              <a:srgbClr val="000000">
                <a:alpha val="35686"/>
              </a:srgbClr>
            </a:outerShdw>
          </a:effectLst>
        </p:spPr>
      </p:pic>
      <p:sp>
        <p:nvSpPr>
          <p:cNvPr id="37" name="Google Shape;37;p33"/>
          <p:cNvSpPr txBox="1"/>
          <p:nvPr>
            <p:ph type="title"/>
          </p:nvPr>
        </p:nvSpPr>
        <p:spPr>
          <a:xfrm>
            <a:off x="2230650" y="2057400"/>
            <a:ext cx="4682700" cy="13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6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38" name="Google Shape;38;p33"/>
          <p:cNvSpPr txBox="1"/>
          <p:nvPr>
            <p:ph idx="2" type="title"/>
          </p:nvPr>
        </p:nvSpPr>
        <p:spPr>
          <a:xfrm>
            <a:off x="2230650" y="1168807"/>
            <a:ext cx="1404000" cy="81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/>
        </p:txBody>
      </p:sp>
      <p:sp>
        <p:nvSpPr>
          <p:cNvPr id="39" name="Google Shape;39;p33"/>
          <p:cNvSpPr txBox="1"/>
          <p:nvPr>
            <p:ph idx="1" type="subTitle"/>
          </p:nvPr>
        </p:nvSpPr>
        <p:spPr>
          <a:xfrm>
            <a:off x="2230650" y="3600600"/>
            <a:ext cx="4682700" cy="36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34"/>
          <p:cNvSpPr/>
          <p:nvPr/>
        </p:nvSpPr>
        <p:spPr>
          <a:xfrm rot="-8694577">
            <a:off x="4314121" y="2278820"/>
            <a:ext cx="7000216" cy="7000216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lt2"/>
              </a:gs>
            </a:gsLst>
            <a:lin ang="8099331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" name="Google Shape;42;p34"/>
          <p:cNvSpPr/>
          <p:nvPr/>
        </p:nvSpPr>
        <p:spPr>
          <a:xfrm rot="-1030337">
            <a:off x="-2387533" y="-2637539"/>
            <a:ext cx="7261773" cy="5153910"/>
          </a:xfrm>
          <a:custGeom>
            <a:rect b="b" l="l" r="r" t="t"/>
            <a:pathLst>
              <a:path extrusionOk="0" h="49402" w="69605">
                <a:moveTo>
                  <a:pt x="62718" y="0"/>
                </a:moveTo>
                <a:cubicBezTo>
                  <a:pt x="62081" y="0"/>
                  <a:pt x="61427" y="99"/>
                  <a:pt x="60770" y="312"/>
                </a:cubicBezTo>
                <a:cubicBezTo>
                  <a:pt x="59782" y="633"/>
                  <a:pt x="58829" y="1038"/>
                  <a:pt x="57913" y="1502"/>
                </a:cubicBezTo>
                <a:cubicBezTo>
                  <a:pt x="54329" y="3360"/>
                  <a:pt x="51150" y="6205"/>
                  <a:pt x="48435" y="9968"/>
                </a:cubicBezTo>
                <a:cubicBezTo>
                  <a:pt x="45340" y="14266"/>
                  <a:pt x="42863" y="19814"/>
                  <a:pt x="41065" y="26470"/>
                </a:cubicBezTo>
                <a:cubicBezTo>
                  <a:pt x="38579" y="35663"/>
                  <a:pt x="31807" y="36853"/>
                  <a:pt x="28434" y="36853"/>
                </a:cubicBezTo>
                <a:cubicBezTo>
                  <a:pt x="28221" y="36853"/>
                  <a:pt x="28021" y="36848"/>
                  <a:pt x="27837" y="36840"/>
                </a:cubicBezTo>
                <a:cubicBezTo>
                  <a:pt x="21491" y="36554"/>
                  <a:pt x="14312" y="32054"/>
                  <a:pt x="12895" y="24005"/>
                </a:cubicBezTo>
                <a:cubicBezTo>
                  <a:pt x="12312" y="21015"/>
                  <a:pt x="9689" y="18932"/>
                  <a:pt x="6742" y="18932"/>
                </a:cubicBezTo>
                <a:cubicBezTo>
                  <a:pt x="6380" y="18932"/>
                  <a:pt x="6013" y="18963"/>
                  <a:pt x="5644" y="19028"/>
                </a:cubicBezTo>
                <a:cubicBezTo>
                  <a:pt x="2275" y="19624"/>
                  <a:pt x="1" y="22815"/>
                  <a:pt x="536" y="26196"/>
                </a:cubicBezTo>
                <a:cubicBezTo>
                  <a:pt x="1667" y="32768"/>
                  <a:pt x="5168" y="38709"/>
                  <a:pt x="10359" y="42900"/>
                </a:cubicBezTo>
                <a:cubicBezTo>
                  <a:pt x="15169" y="46806"/>
                  <a:pt x="21086" y="49068"/>
                  <a:pt x="27266" y="49365"/>
                </a:cubicBezTo>
                <a:cubicBezTo>
                  <a:pt x="27694" y="49389"/>
                  <a:pt x="28099" y="49401"/>
                  <a:pt x="28516" y="49401"/>
                </a:cubicBezTo>
                <a:cubicBezTo>
                  <a:pt x="33826" y="49401"/>
                  <a:pt x="38791" y="47865"/>
                  <a:pt x="42970" y="44948"/>
                </a:cubicBezTo>
                <a:cubicBezTo>
                  <a:pt x="47899" y="41495"/>
                  <a:pt x="51424" y="36245"/>
                  <a:pt x="53174" y="29744"/>
                </a:cubicBezTo>
                <a:cubicBezTo>
                  <a:pt x="56055" y="19124"/>
                  <a:pt x="60127" y="14790"/>
                  <a:pt x="63032" y="13016"/>
                </a:cubicBezTo>
                <a:cubicBezTo>
                  <a:pt x="63592" y="12682"/>
                  <a:pt x="64175" y="12397"/>
                  <a:pt x="64782" y="12170"/>
                </a:cubicBezTo>
                <a:cubicBezTo>
                  <a:pt x="66866" y="11432"/>
                  <a:pt x="68402" y="9646"/>
                  <a:pt x="68831" y="7479"/>
                </a:cubicBezTo>
                <a:lnTo>
                  <a:pt x="68831" y="7432"/>
                </a:lnTo>
                <a:cubicBezTo>
                  <a:pt x="69604" y="3442"/>
                  <a:pt x="66471" y="0"/>
                  <a:pt x="62718" y="0"/>
                </a:cubicBezTo>
                <a:close/>
              </a:path>
            </a:pathLst>
          </a:custGeom>
          <a:gradFill>
            <a:gsLst>
              <a:gs pos="0">
                <a:schemeClr val="accent4"/>
              </a:gs>
              <a:gs pos="100000">
                <a:schemeClr val="lt2"/>
              </a:gs>
            </a:gsLst>
            <a:lin ang="5400012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3" name="Google Shape;43;p34"/>
          <p:cNvPicPr preferRelativeResize="0"/>
          <p:nvPr/>
        </p:nvPicPr>
        <p:blipFill rotWithShape="1">
          <a:blip r:embed="rId2">
            <a:alphaModFix/>
          </a:blip>
          <a:srcRect b="8022" l="5104" r="5958" t="7158"/>
          <a:stretch/>
        </p:blipFill>
        <p:spPr>
          <a:xfrm>
            <a:off x="467013" y="390450"/>
            <a:ext cx="8131800" cy="4362600"/>
          </a:xfrm>
          <a:prstGeom prst="roundRect">
            <a:avLst>
              <a:gd fmla="val 8223" name="adj"/>
            </a:avLst>
          </a:prstGeom>
          <a:noFill/>
          <a:ln>
            <a:noFill/>
          </a:ln>
          <a:effectLst>
            <a:outerShdw blurRad="1014413" rotWithShape="0" algn="bl" dir="5400000" dist="123825">
              <a:srgbClr val="000000">
                <a:alpha val="35686"/>
              </a:srgbClr>
            </a:outerShdw>
          </a:effectLst>
        </p:spPr>
      </p:pic>
      <p:sp>
        <p:nvSpPr>
          <p:cNvPr id="44" name="Google Shape;44;p34"/>
          <p:cNvSpPr txBox="1"/>
          <p:nvPr>
            <p:ph type="title"/>
          </p:nvPr>
        </p:nvSpPr>
        <p:spPr>
          <a:xfrm>
            <a:off x="1753950" y="1775275"/>
            <a:ext cx="2553900" cy="78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45" name="Google Shape;45;p34"/>
          <p:cNvSpPr txBox="1"/>
          <p:nvPr>
            <p:ph idx="1" type="subTitle"/>
          </p:nvPr>
        </p:nvSpPr>
        <p:spPr>
          <a:xfrm>
            <a:off x="1753950" y="2733300"/>
            <a:ext cx="5636100" cy="93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35"/>
          <p:cNvSpPr/>
          <p:nvPr/>
        </p:nvSpPr>
        <p:spPr>
          <a:xfrm rot="-3600021">
            <a:off x="1404959" y="-3626087"/>
            <a:ext cx="8311528" cy="9644577"/>
          </a:xfrm>
          <a:custGeom>
            <a:rect b="b" l="l" r="r" t="t"/>
            <a:pathLst>
              <a:path extrusionOk="0" h="73681" w="63497">
                <a:moveTo>
                  <a:pt x="56803" y="0"/>
                </a:moveTo>
                <a:cubicBezTo>
                  <a:pt x="56376" y="0"/>
                  <a:pt x="55942" y="44"/>
                  <a:pt x="55507" y="135"/>
                </a:cubicBezTo>
                <a:cubicBezTo>
                  <a:pt x="52102" y="850"/>
                  <a:pt x="49935" y="4195"/>
                  <a:pt x="50661" y="7601"/>
                </a:cubicBezTo>
                <a:cubicBezTo>
                  <a:pt x="50673" y="7660"/>
                  <a:pt x="51769" y="13720"/>
                  <a:pt x="48411" y="17483"/>
                </a:cubicBezTo>
                <a:cubicBezTo>
                  <a:pt x="45736" y="20496"/>
                  <a:pt x="40833" y="21332"/>
                  <a:pt x="36216" y="21332"/>
                </a:cubicBezTo>
                <a:cubicBezTo>
                  <a:pt x="34814" y="21332"/>
                  <a:pt x="33438" y="21255"/>
                  <a:pt x="32159" y="21138"/>
                </a:cubicBezTo>
                <a:cubicBezTo>
                  <a:pt x="30787" y="21012"/>
                  <a:pt x="29440" y="20950"/>
                  <a:pt x="28123" y="20950"/>
                </a:cubicBezTo>
                <a:cubicBezTo>
                  <a:pt x="17567" y="20950"/>
                  <a:pt x="8901" y="24933"/>
                  <a:pt x="3989" y="32163"/>
                </a:cubicBezTo>
                <a:cubicBezTo>
                  <a:pt x="1691" y="35556"/>
                  <a:pt x="369" y="39509"/>
                  <a:pt x="179" y="43605"/>
                </a:cubicBezTo>
                <a:cubicBezTo>
                  <a:pt x="0" y="47748"/>
                  <a:pt x="893" y="51868"/>
                  <a:pt x="2798" y="55559"/>
                </a:cubicBezTo>
                <a:cubicBezTo>
                  <a:pt x="5406" y="60714"/>
                  <a:pt x="9823" y="65096"/>
                  <a:pt x="15550" y="68215"/>
                </a:cubicBezTo>
                <a:cubicBezTo>
                  <a:pt x="21646" y="71525"/>
                  <a:pt x="29028" y="73371"/>
                  <a:pt x="37505" y="73668"/>
                </a:cubicBezTo>
                <a:lnTo>
                  <a:pt x="37743" y="73668"/>
                </a:lnTo>
                <a:lnTo>
                  <a:pt x="37743" y="73680"/>
                </a:lnTo>
                <a:cubicBezTo>
                  <a:pt x="41160" y="73668"/>
                  <a:pt x="43934" y="70930"/>
                  <a:pt x="43994" y="67513"/>
                </a:cubicBezTo>
                <a:cubicBezTo>
                  <a:pt x="44054" y="64108"/>
                  <a:pt x="41375" y="61262"/>
                  <a:pt x="37958" y="61131"/>
                </a:cubicBezTo>
                <a:cubicBezTo>
                  <a:pt x="31445" y="60905"/>
                  <a:pt x="25920" y="59571"/>
                  <a:pt x="21539" y="57190"/>
                </a:cubicBezTo>
                <a:cubicBezTo>
                  <a:pt x="18062" y="55297"/>
                  <a:pt x="15443" y="52773"/>
                  <a:pt x="13990" y="49892"/>
                </a:cubicBezTo>
                <a:cubicBezTo>
                  <a:pt x="12145" y="46260"/>
                  <a:pt x="12288" y="42272"/>
                  <a:pt x="14371" y="39212"/>
                </a:cubicBezTo>
                <a:cubicBezTo>
                  <a:pt x="16889" y="35513"/>
                  <a:pt x="21804" y="33491"/>
                  <a:pt x="28105" y="33491"/>
                </a:cubicBezTo>
                <a:cubicBezTo>
                  <a:pt x="29046" y="33491"/>
                  <a:pt x="30017" y="33536"/>
                  <a:pt x="31016" y="33628"/>
                </a:cubicBezTo>
                <a:cubicBezTo>
                  <a:pt x="32826" y="33794"/>
                  <a:pt x="34564" y="33878"/>
                  <a:pt x="36243" y="33878"/>
                </a:cubicBezTo>
                <a:cubicBezTo>
                  <a:pt x="45792" y="33878"/>
                  <a:pt x="53031" y="31187"/>
                  <a:pt x="57793" y="25829"/>
                </a:cubicBezTo>
                <a:cubicBezTo>
                  <a:pt x="61008" y="22210"/>
                  <a:pt x="62913" y="17459"/>
                  <a:pt x="63318" y="12077"/>
                </a:cubicBezTo>
                <a:cubicBezTo>
                  <a:pt x="63496" y="9720"/>
                  <a:pt x="63377" y="7339"/>
                  <a:pt x="62949" y="5017"/>
                </a:cubicBezTo>
                <a:cubicBezTo>
                  <a:pt x="62336" y="2047"/>
                  <a:pt x="59721" y="0"/>
                  <a:pt x="56803" y="0"/>
                </a:cubicBezTo>
                <a:close/>
              </a:path>
            </a:pathLst>
          </a:custGeom>
          <a:gradFill>
            <a:gsLst>
              <a:gs pos="0">
                <a:schemeClr val="accent2"/>
              </a:gs>
              <a:gs pos="100000">
                <a:schemeClr val="lt2"/>
              </a:gs>
            </a:gsLst>
            <a:lin ang="8099331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8" name="Google Shape;48;p35"/>
          <p:cNvPicPr preferRelativeResize="0"/>
          <p:nvPr/>
        </p:nvPicPr>
        <p:blipFill rotWithShape="1">
          <a:blip r:embed="rId2">
            <a:alphaModFix/>
          </a:blip>
          <a:srcRect b="8243" l="5691" r="5379" t="6944"/>
          <a:stretch/>
        </p:blipFill>
        <p:spPr>
          <a:xfrm>
            <a:off x="499775" y="390450"/>
            <a:ext cx="8131800" cy="4362600"/>
          </a:xfrm>
          <a:prstGeom prst="roundRect">
            <a:avLst>
              <a:gd fmla="val 8223" name="adj"/>
            </a:avLst>
          </a:prstGeom>
          <a:noFill/>
          <a:ln>
            <a:noFill/>
          </a:ln>
          <a:effectLst>
            <a:outerShdw blurRad="1014413" rotWithShape="0" algn="bl" dir="5400000" dist="123825">
              <a:srgbClr val="000000">
                <a:alpha val="35686"/>
              </a:srgbClr>
            </a:outerShdw>
          </a:effectLst>
        </p:spPr>
      </p:pic>
      <p:sp>
        <p:nvSpPr>
          <p:cNvPr id="49" name="Google Shape;49;p35"/>
          <p:cNvSpPr txBox="1"/>
          <p:nvPr>
            <p:ph type="title"/>
          </p:nvPr>
        </p:nvSpPr>
        <p:spPr>
          <a:xfrm>
            <a:off x="720050" y="535000"/>
            <a:ext cx="7704000" cy="4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BLANK_1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36"/>
          <p:cNvSpPr/>
          <p:nvPr/>
        </p:nvSpPr>
        <p:spPr>
          <a:xfrm rot="10064687">
            <a:off x="6422875" y="-1766637"/>
            <a:ext cx="4511305" cy="4511305"/>
          </a:xfrm>
          <a:prstGeom prst="ellipse">
            <a:avLst/>
          </a:prstGeom>
          <a:gradFill>
            <a:gsLst>
              <a:gs pos="0">
                <a:schemeClr val="accent4"/>
              </a:gs>
              <a:gs pos="100000">
                <a:schemeClr val="lt2"/>
              </a:gs>
            </a:gsLst>
            <a:lin ang="8100019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" name="Google Shape;52;p36"/>
          <p:cNvSpPr/>
          <p:nvPr/>
        </p:nvSpPr>
        <p:spPr>
          <a:xfrm rot="-9210935">
            <a:off x="-2451976" y="2635468"/>
            <a:ext cx="4976642" cy="3532051"/>
          </a:xfrm>
          <a:custGeom>
            <a:rect b="b" l="l" r="r" t="t"/>
            <a:pathLst>
              <a:path extrusionOk="0" h="49402" w="69605">
                <a:moveTo>
                  <a:pt x="62718" y="0"/>
                </a:moveTo>
                <a:cubicBezTo>
                  <a:pt x="62081" y="0"/>
                  <a:pt x="61427" y="99"/>
                  <a:pt x="60770" y="312"/>
                </a:cubicBezTo>
                <a:cubicBezTo>
                  <a:pt x="59782" y="633"/>
                  <a:pt x="58829" y="1038"/>
                  <a:pt x="57913" y="1502"/>
                </a:cubicBezTo>
                <a:cubicBezTo>
                  <a:pt x="54329" y="3360"/>
                  <a:pt x="51150" y="6205"/>
                  <a:pt x="48435" y="9968"/>
                </a:cubicBezTo>
                <a:cubicBezTo>
                  <a:pt x="45340" y="14266"/>
                  <a:pt x="42863" y="19814"/>
                  <a:pt x="41065" y="26470"/>
                </a:cubicBezTo>
                <a:cubicBezTo>
                  <a:pt x="38579" y="35663"/>
                  <a:pt x="31807" y="36853"/>
                  <a:pt x="28434" y="36853"/>
                </a:cubicBezTo>
                <a:cubicBezTo>
                  <a:pt x="28221" y="36853"/>
                  <a:pt x="28021" y="36848"/>
                  <a:pt x="27837" y="36840"/>
                </a:cubicBezTo>
                <a:cubicBezTo>
                  <a:pt x="21491" y="36554"/>
                  <a:pt x="14312" y="32054"/>
                  <a:pt x="12895" y="24005"/>
                </a:cubicBezTo>
                <a:cubicBezTo>
                  <a:pt x="12312" y="21015"/>
                  <a:pt x="9689" y="18932"/>
                  <a:pt x="6742" y="18932"/>
                </a:cubicBezTo>
                <a:cubicBezTo>
                  <a:pt x="6380" y="18932"/>
                  <a:pt x="6013" y="18963"/>
                  <a:pt x="5644" y="19028"/>
                </a:cubicBezTo>
                <a:cubicBezTo>
                  <a:pt x="2275" y="19624"/>
                  <a:pt x="1" y="22815"/>
                  <a:pt x="536" y="26196"/>
                </a:cubicBezTo>
                <a:cubicBezTo>
                  <a:pt x="1667" y="32768"/>
                  <a:pt x="5168" y="38709"/>
                  <a:pt x="10359" y="42900"/>
                </a:cubicBezTo>
                <a:cubicBezTo>
                  <a:pt x="15169" y="46806"/>
                  <a:pt x="21086" y="49068"/>
                  <a:pt x="27266" y="49365"/>
                </a:cubicBezTo>
                <a:cubicBezTo>
                  <a:pt x="27694" y="49389"/>
                  <a:pt x="28099" y="49401"/>
                  <a:pt x="28516" y="49401"/>
                </a:cubicBezTo>
                <a:cubicBezTo>
                  <a:pt x="33826" y="49401"/>
                  <a:pt x="38791" y="47865"/>
                  <a:pt x="42970" y="44948"/>
                </a:cubicBezTo>
                <a:cubicBezTo>
                  <a:pt x="47899" y="41495"/>
                  <a:pt x="51424" y="36245"/>
                  <a:pt x="53174" y="29744"/>
                </a:cubicBezTo>
                <a:cubicBezTo>
                  <a:pt x="56055" y="19124"/>
                  <a:pt x="60127" y="14790"/>
                  <a:pt x="63032" y="13016"/>
                </a:cubicBezTo>
                <a:cubicBezTo>
                  <a:pt x="63592" y="12682"/>
                  <a:pt x="64175" y="12397"/>
                  <a:pt x="64782" y="12170"/>
                </a:cubicBezTo>
                <a:cubicBezTo>
                  <a:pt x="66866" y="11432"/>
                  <a:pt x="68402" y="9646"/>
                  <a:pt x="68831" y="7479"/>
                </a:cubicBezTo>
                <a:lnTo>
                  <a:pt x="68831" y="7432"/>
                </a:lnTo>
                <a:cubicBezTo>
                  <a:pt x="69604" y="3442"/>
                  <a:pt x="66471" y="0"/>
                  <a:pt x="62718" y="0"/>
                </a:cubicBezTo>
                <a:close/>
              </a:path>
            </a:pathLst>
          </a:custGeom>
          <a:gradFill>
            <a:gsLst>
              <a:gs pos="0">
                <a:schemeClr val="lt2"/>
              </a:gs>
              <a:gs pos="50000">
                <a:schemeClr val="accent2"/>
              </a:gs>
              <a:gs pos="100000">
                <a:schemeClr val="accent3"/>
              </a:gs>
            </a:gsLst>
            <a:lin ang="8099331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3" name="Google Shape;53;p36"/>
          <p:cNvPicPr preferRelativeResize="0"/>
          <p:nvPr/>
        </p:nvPicPr>
        <p:blipFill rotWithShape="1">
          <a:blip r:embed="rId2">
            <a:alphaModFix/>
          </a:blip>
          <a:srcRect b="7466" l="5427" r="6318" t="8358"/>
          <a:stretch/>
        </p:blipFill>
        <p:spPr>
          <a:xfrm>
            <a:off x="499775" y="390450"/>
            <a:ext cx="8131800" cy="4362600"/>
          </a:xfrm>
          <a:prstGeom prst="roundRect">
            <a:avLst>
              <a:gd fmla="val 8223" name="adj"/>
            </a:avLst>
          </a:prstGeom>
          <a:noFill/>
          <a:ln>
            <a:noFill/>
          </a:ln>
          <a:effectLst>
            <a:outerShdw blurRad="1014413" rotWithShape="0" algn="bl" dir="5400000" dist="123825">
              <a:srgbClr val="000000">
                <a:alpha val="35686"/>
              </a:srgbClr>
            </a:outerShdw>
          </a:effectLst>
        </p:spPr>
      </p:pic>
      <p:sp>
        <p:nvSpPr>
          <p:cNvPr id="54" name="Google Shape;54;p36"/>
          <p:cNvSpPr txBox="1"/>
          <p:nvPr>
            <p:ph type="title"/>
          </p:nvPr>
        </p:nvSpPr>
        <p:spPr>
          <a:xfrm>
            <a:off x="1391900" y="1332300"/>
            <a:ext cx="2996400" cy="39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000">
                <a:solidFill>
                  <a:schemeClr val="dk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55" name="Google Shape;55;p36"/>
          <p:cNvSpPr txBox="1"/>
          <p:nvPr>
            <p:ph idx="2" type="title"/>
          </p:nvPr>
        </p:nvSpPr>
        <p:spPr>
          <a:xfrm>
            <a:off x="715100" y="1332300"/>
            <a:ext cx="676800" cy="39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2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56" name="Google Shape;56;p36"/>
          <p:cNvSpPr txBox="1"/>
          <p:nvPr>
            <p:ph idx="1" type="subTitle"/>
          </p:nvPr>
        </p:nvSpPr>
        <p:spPr>
          <a:xfrm>
            <a:off x="1391900" y="1723800"/>
            <a:ext cx="2286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36"/>
          <p:cNvSpPr txBox="1"/>
          <p:nvPr>
            <p:ph idx="3" type="title"/>
          </p:nvPr>
        </p:nvSpPr>
        <p:spPr>
          <a:xfrm>
            <a:off x="5316300" y="1332300"/>
            <a:ext cx="2999100" cy="39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000">
                <a:solidFill>
                  <a:schemeClr val="dk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58" name="Google Shape;58;p36"/>
          <p:cNvSpPr txBox="1"/>
          <p:nvPr>
            <p:ph idx="4" type="title"/>
          </p:nvPr>
        </p:nvSpPr>
        <p:spPr>
          <a:xfrm>
            <a:off x="4639500" y="1332300"/>
            <a:ext cx="674700" cy="39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2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59" name="Google Shape;59;p36"/>
          <p:cNvSpPr txBox="1"/>
          <p:nvPr>
            <p:ph idx="5" type="subTitle"/>
          </p:nvPr>
        </p:nvSpPr>
        <p:spPr>
          <a:xfrm>
            <a:off x="5316300" y="1723800"/>
            <a:ext cx="2286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36"/>
          <p:cNvSpPr txBox="1"/>
          <p:nvPr>
            <p:ph idx="6" type="title"/>
          </p:nvPr>
        </p:nvSpPr>
        <p:spPr>
          <a:xfrm>
            <a:off x="1391900" y="2409592"/>
            <a:ext cx="2996400" cy="38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000">
                <a:solidFill>
                  <a:schemeClr val="dk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61" name="Google Shape;61;p36"/>
          <p:cNvSpPr txBox="1"/>
          <p:nvPr>
            <p:ph idx="7" type="title"/>
          </p:nvPr>
        </p:nvSpPr>
        <p:spPr>
          <a:xfrm>
            <a:off x="715100" y="2409592"/>
            <a:ext cx="676800" cy="39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2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62" name="Google Shape;62;p36"/>
          <p:cNvSpPr txBox="1"/>
          <p:nvPr>
            <p:ph idx="8" type="subTitle"/>
          </p:nvPr>
        </p:nvSpPr>
        <p:spPr>
          <a:xfrm>
            <a:off x="1391900" y="2798995"/>
            <a:ext cx="2286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36"/>
          <p:cNvSpPr txBox="1"/>
          <p:nvPr>
            <p:ph idx="9" type="title"/>
          </p:nvPr>
        </p:nvSpPr>
        <p:spPr>
          <a:xfrm>
            <a:off x="5316300" y="2409592"/>
            <a:ext cx="2996400" cy="38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000">
                <a:solidFill>
                  <a:schemeClr val="dk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64" name="Google Shape;64;p36"/>
          <p:cNvSpPr txBox="1"/>
          <p:nvPr>
            <p:ph idx="13" type="title"/>
          </p:nvPr>
        </p:nvSpPr>
        <p:spPr>
          <a:xfrm>
            <a:off x="4639500" y="2409592"/>
            <a:ext cx="676800" cy="39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2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65" name="Google Shape;65;p36"/>
          <p:cNvSpPr txBox="1"/>
          <p:nvPr>
            <p:ph idx="14" type="subTitle"/>
          </p:nvPr>
        </p:nvSpPr>
        <p:spPr>
          <a:xfrm>
            <a:off x="5316300" y="2798995"/>
            <a:ext cx="2286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36"/>
          <p:cNvSpPr txBox="1"/>
          <p:nvPr>
            <p:ph idx="15" type="title"/>
          </p:nvPr>
        </p:nvSpPr>
        <p:spPr>
          <a:xfrm>
            <a:off x="1391900" y="3485700"/>
            <a:ext cx="2996400" cy="39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000">
                <a:solidFill>
                  <a:schemeClr val="dk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67" name="Google Shape;67;p36"/>
          <p:cNvSpPr txBox="1"/>
          <p:nvPr>
            <p:ph idx="16" type="title"/>
          </p:nvPr>
        </p:nvSpPr>
        <p:spPr>
          <a:xfrm>
            <a:off x="715100" y="3485700"/>
            <a:ext cx="676800" cy="39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2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68" name="Google Shape;68;p36"/>
          <p:cNvSpPr txBox="1"/>
          <p:nvPr>
            <p:ph idx="17" type="subTitle"/>
          </p:nvPr>
        </p:nvSpPr>
        <p:spPr>
          <a:xfrm>
            <a:off x="1391900" y="3879000"/>
            <a:ext cx="2286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36"/>
          <p:cNvSpPr txBox="1"/>
          <p:nvPr>
            <p:ph idx="18" type="title"/>
          </p:nvPr>
        </p:nvSpPr>
        <p:spPr>
          <a:xfrm>
            <a:off x="5316300" y="3485700"/>
            <a:ext cx="2996400" cy="39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000">
                <a:solidFill>
                  <a:schemeClr val="dk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70" name="Google Shape;70;p36"/>
          <p:cNvSpPr txBox="1"/>
          <p:nvPr>
            <p:ph idx="19" type="title"/>
          </p:nvPr>
        </p:nvSpPr>
        <p:spPr>
          <a:xfrm>
            <a:off x="4639500" y="3485700"/>
            <a:ext cx="676800" cy="39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2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71" name="Google Shape;71;p36"/>
          <p:cNvSpPr txBox="1"/>
          <p:nvPr>
            <p:ph idx="20" type="subTitle"/>
          </p:nvPr>
        </p:nvSpPr>
        <p:spPr>
          <a:xfrm>
            <a:off x="5316300" y="3879000"/>
            <a:ext cx="2286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36"/>
          <p:cNvSpPr txBox="1"/>
          <p:nvPr>
            <p:ph idx="21" type="title"/>
          </p:nvPr>
        </p:nvSpPr>
        <p:spPr>
          <a:xfrm>
            <a:off x="720000" y="535000"/>
            <a:ext cx="7704000" cy="4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37"/>
          <p:cNvSpPr/>
          <p:nvPr/>
        </p:nvSpPr>
        <p:spPr>
          <a:xfrm rot="1304321">
            <a:off x="2716174" y="-1371697"/>
            <a:ext cx="7886894" cy="7886894"/>
          </a:xfrm>
          <a:prstGeom prst="ellipse">
            <a:avLst/>
          </a:prstGeom>
          <a:gradFill>
            <a:gsLst>
              <a:gs pos="0">
                <a:schemeClr val="accent4"/>
              </a:gs>
              <a:gs pos="66000">
                <a:schemeClr val="lt2"/>
              </a:gs>
              <a:gs pos="100000">
                <a:schemeClr val="lt2"/>
              </a:gs>
            </a:gsLst>
            <a:lin ang="8099331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5" name="Google Shape;75;p37"/>
          <p:cNvPicPr preferRelativeResize="0"/>
          <p:nvPr/>
        </p:nvPicPr>
        <p:blipFill rotWithShape="1">
          <a:blip r:embed="rId2">
            <a:alphaModFix/>
          </a:blip>
          <a:srcRect b="7590" l="5530" r="5540" t="7591"/>
          <a:stretch/>
        </p:blipFill>
        <p:spPr>
          <a:xfrm>
            <a:off x="467013" y="390450"/>
            <a:ext cx="8131800" cy="4362600"/>
          </a:xfrm>
          <a:prstGeom prst="roundRect">
            <a:avLst>
              <a:gd fmla="val 8223" name="adj"/>
            </a:avLst>
          </a:prstGeom>
          <a:noFill/>
          <a:ln>
            <a:noFill/>
          </a:ln>
          <a:effectLst>
            <a:outerShdw blurRad="1014413" rotWithShape="0" algn="bl" dir="5400000" dist="123825">
              <a:srgbClr val="000000">
                <a:alpha val="35686"/>
              </a:srgbClr>
            </a:outerShdw>
          </a:effectLst>
        </p:spPr>
      </p:pic>
      <p:sp>
        <p:nvSpPr>
          <p:cNvPr id="76" name="Google Shape;76;p37"/>
          <p:cNvSpPr txBox="1"/>
          <p:nvPr>
            <p:ph type="title"/>
          </p:nvPr>
        </p:nvSpPr>
        <p:spPr>
          <a:xfrm>
            <a:off x="4206425" y="953747"/>
            <a:ext cx="2937600" cy="81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77" name="Google Shape;77;p37"/>
          <p:cNvSpPr txBox="1"/>
          <p:nvPr>
            <p:ph idx="1" type="body"/>
          </p:nvPr>
        </p:nvSpPr>
        <p:spPr>
          <a:xfrm>
            <a:off x="4206425" y="1866125"/>
            <a:ext cx="3711900" cy="245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 sz="1400">
                <a:solidFill>
                  <a:srgbClr val="434343"/>
                </a:solidFill>
              </a:defRPr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2">
  <p:cSld name="CUSTOM_8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8"/>
          <p:cNvSpPr/>
          <p:nvPr/>
        </p:nvSpPr>
        <p:spPr>
          <a:xfrm rot="-3600021">
            <a:off x="4692234" y="-6502637"/>
            <a:ext cx="8311528" cy="9644577"/>
          </a:xfrm>
          <a:custGeom>
            <a:rect b="b" l="l" r="r" t="t"/>
            <a:pathLst>
              <a:path extrusionOk="0" h="73681" w="63497">
                <a:moveTo>
                  <a:pt x="56803" y="0"/>
                </a:moveTo>
                <a:cubicBezTo>
                  <a:pt x="56376" y="0"/>
                  <a:pt x="55942" y="44"/>
                  <a:pt x="55507" y="135"/>
                </a:cubicBezTo>
                <a:cubicBezTo>
                  <a:pt x="52102" y="850"/>
                  <a:pt x="49935" y="4195"/>
                  <a:pt x="50661" y="7601"/>
                </a:cubicBezTo>
                <a:cubicBezTo>
                  <a:pt x="50673" y="7660"/>
                  <a:pt x="51769" y="13720"/>
                  <a:pt x="48411" y="17483"/>
                </a:cubicBezTo>
                <a:cubicBezTo>
                  <a:pt x="45736" y="20496"/>
                  <a:pt x="40833" y="21332"/>
                  <a:pt x="36216" y="21332"/>
                </a:cubicBezTo>
                <a:cubicBezTo>
                  <a:pt x="34814" y="21332"/>
                  <a:pt x="33438" y="21255"/>
                  <a:pt x="32159" y="21138"/>
                </a:cubicBezTo>
                <a:cubicBezTo>
                  <a:pt x="30787" y="21012"/>
                  <a:pt x="29440" y="20950"/>
                  <a:pt x="28123" y="20950"/>
                </a:cubicBezTo>
                <a:cubicBezTo>
                  <a:pt x="17567" y="20950"/>
                  <a:pt x="8901" y="24933"/>
                  <a:pt x="3989" y="32163"/>
                </a:cubicBezTo>
                <a:cubicBezTo>
                  <a:pt x="1691" y="35556"/>
                  <a:pt x="369" y="39509"/>
                  <a:pt x="179" y="43605"/>
                </a:cubicBezTo>
                <a:cubicBezTo>
                  <a:pt x="0" y="47748"/>
                  <a:pt x="893" y="51868"/>
                  <a:pt x="2798" y="55559"/>
                </a:cubicBezTo>
                <a:cubicBezTo>
                  <a:pt x="5406" y="60714"/>
                  <a:pt x="9823" y="65096"/>
                  <a:pt x="15550" y="68215"/>
                </a:cubicBezTo>
                <a:cubicBezTo>
                  <a:pt x="21646" y="71525"/>
                  <a:pt x="29028" y="73371"/>
                  <a:pt x="37505" y="73668"/>
                </a:cubicBezTo>
                <a:lnTo>
                  <a:pt x="37743" y="73668"/>
                </a:lnTo>
                <a:lnTo>
                  <a:pt x="37743" y="73680"/>
                </a:lnTo>
                <a:cubicBezTo>
                  <a:pt x="41160" y="73668"/>
                  <a:pt x="43934" y="70930"/>
                  <a:pt x="43994" y="67513"/>
                </a:cubicBezTo>
                <a:cubicBezTo>
                  <a:pt x="44054" y="64108"/>
                  <a:pt x="41375" y="61262"/>
                  <a:pt x="37958" y="61131"/>
                </a:cubicBezTo>
                <a:cubicBezTo>
                  <a:pt x="31445" y="60905"/>
                  <a:pt x="25920" y="59571"/>
                  <a:pt x="21539" y="57190"/>
                </a:cubicBezTo>
                <a:cubicBezTo>
                  <a:pt x="18062" y="55297"/>
                  <a:pt x="15443" y="52773"/>
                  <a:pt x="13990" y="49892"/>
                </a:cubicBezTo>
                <a:cubicBezTo>
                  <a:pt x="12145" y="46260"/>
                  <a:pt x="12288" y="42272"/>
                  <a:pt x="14371" y="39212"/>
                </a:cubicBezTo>
                <a:cubicBezTo>
                  <a:pt x="16889" y="35513"/>
                  <a:pt x="21804" y="33491"/>
                  <a:pt x="28105" y="33491"/>
                </a:cubicBezTo>
                <a:cubicBezTo>
                  <a:pt x="29046" y="33491"/>
                  <a:pt x="30017" y="33536"/>
                  <a:pt x="31016" y="33628"/>
                </a:cubicBezTo>
                <a:cubicBezTo>
                  <a:pt x="32826" y="33794"/>
                  <a:pt x="34564" y="33878"/>
                  <a:pt x="36243" y="33878"/>
                </a:cubicBezTo>
                <a:cubicBezTo>
                  <a:pt x="45792" y="33878"/>
                  <a:pt x="53031" y="31187"/>
                  <a:pt x="57793" y="25829"/>
                </a:cubicBezTo>
                <a:cubicBezTo>
                  <a:pt x="61008" y="22210"/>
                  <a:pt x="62913" y="17459"/>
                  <a:pt x="63318" y="12077"/>
                </a:cubicBezTo>
                <a:cubicBezTo>
                  <a:pt x="63496" y="9720"/>
                  <a:pt x="63377" y="7339"/>
                  <a:pt x="62949" y="5017"/>
                </a:cubicBezTo>
                <a:cubicBezTo>
                  <a:pt x="62336" y="2047"/>
                  <a:pt x="59721" y="0"/>
                  <a:pt x="56803" y="0"/>
                </a:cubicBezTo>
                <a:close/>
              </a:path>
            </a:pathLst>
          </a:custGeom>
          <a:gradFill>
            <a:gsLst>
              <a:gs pos="0">
                <a:schemeClr val="accent2"/>
              </a:gs>
              <a:gs pos="100000">
                <a:schemeClr val="lt2"/>
              </a:gs>
            </a:gsLst>
            <a:lin ang="8099331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" name="Google Shape;80;p38"/>
          <p:cNvSpPr/>
          <p:nvPr/>
        </p:nvSpPr>
        <p:spPr>
          <a:xfrm rot="-8227792">
            <a:off x="-5048108" y="2517184"/>
            <a:ext cx="8621350" cy="6118985"/>
          </a:xfrm>
          <a:custGeom>
            <a:rect b="b" l="l" r="r" t="t"/>
            <a:pathLst>
              <a:path extrusionOk="0" h="49402" w="69605">
                <a:moveTo>
                  <a:pt x="62718" y="0"/>
                </a:moveTo>
                <a:cubicBezTo>
                  <a:pt x="62081" y="0"/>
                  <a:pt x="61427" y="99"/>
                  <a:pt x="60770" y="312"/>
                </a:cubicBezTo>
                <a:cubicBezTo>
                  <a:pt x="59782" y="633"/>
                  <a:pt x="58829" y="1038"/>
                  <a:pt x="57913" y="1502"/>
                </a:cubicBezTo>
                <a:cubicBezTo>
                  <a:pt x="54329" y="3360"/>
                  <a:pt x="51150" y="6205"/>
                  <a:pt x="48435" y="9968"/>
                </a:cubicBezTo>
                <a:cubicBezTo>
                  <a:pt x="45340" y="14266"/>
                  <a:pt x="42863" y="19814"/>
                  <a:pt x="41065" y="26470"/>
                </a:cubicBezTo>
                <a:cubicBezTo>
                  <a:pt x="38579" y="35663"/>
                  <a:pt x="31807" y="36853"/>
                  <a:pt x="28434" y="36853"/>
                </a:cubicBezTo>
                <a:cubicBezTo>
                  <a:pt x="28221" y="36853"/>
                  <a:pt x="28021" y="36848"/>
                  <a:pt x="27837" y="36840"/>
                </a:cubicBezTo>
                <a:cubicBezTo>
                  <a:pt x="21491" y="36554"/>
                  <a:pt x="14312" y="32054"/>
                  <a:pt x="12895" y="24005"/>
                </a:cubicBezTo>
                <a:cubicBezTo>
                  <a:pt x="12312" y="21015"/>
                  <a:pt x="9689" y="18932"/>
                  <a:pt x="6742" y="18932"/>
                </a:cubicBezTo>
                <a:cubicBezTo>
                  <a:pt x="6380" y="18932"/>
                  <a:pt x="6013" y="18963"/>
                  <a:pt x="5644" y="19028"/>
                </a:cubicBezTo>
                <a:cubicBezTo>
                  <a:pt x="2275" y="19624"/>
                  <a:pt x="1" y="22815"/>
                  <a:pt x="536" y="26196"/>
                </a:cubicBezTo>
                <a:cubicBezTo>
                  <a:pt x="1667" y="32768"/>
                  <a:pt x="5168" y="38709"/>
                  <a:pt x="10359" y="42900"/>
                </a:cubicBezTo>
                <a:cubicBezTo>
                  <a:pt x="15169" y="46806"/>
                  <a:pt x="21086" y="49068"/>
                  <a:pt x="27266" y="49365"/>
                </a:cubicBezTo>
                <a:cubicBezTo>
                  <a:pt x="27694" y="49389"/>
                  <a:pt x="28099" y="49401"/>
                  <a:pt x="28516" y="49401"/>
                </a:cubicBezTo>
                <a:cubicBezTo>
                  <a:pt x="33826" y="49401"/>
                  <a:pt x="38791" y="47865"/>
                  <a:pt x="42970" y="44948"/>
                </a:cubicBezTo>
                <a:cubicBezTo>
                  <a:pt x="47899" y="41495"/>
                  <a:pt x="51424" y="36245"/>
                  <a:pt x="53174" y="29744"/>
                </a:cubicBezTo>
                <a:cubicBezTo>
                  <a:pt x="56055" y="19124"/>
                  <a:pt x="60127" y="14790"/>
                  <a:pt x="63032" y="13016"/>
                </a:cubicBezTo>
                <a:cubicBezTo>
                  <a:pt x="63592" y="12682"/>
                  <a:pt x="64175" y="12397"/>
                  <a:pt x="64782" y="12170"/>
                </a:cubicBezTo>
                <a:cubicBezTo>
                  <a:pt x="66866" y="11432"/>
                  <a:pt x="68402" y="9646"/>
                  <a:pt x="68831" y="7479"/>
                </a:cubicBezTo>
                <a:lnTo>
                  <a:pt x="68831" y="7432"/>
                </a:lnTo>
                <a:cubicBezTo>
                  <a:pt x="69604" y="3442"/>
                  <a:pt x="66471" y="0"/>
                  <a:pt x="62718" y="0"/>
                </a:cubicBezTo>
                <a:close/>
              </a:path>
            </a:pathLst>
          </a:custGeom>
          <a:gradFill>
            <a:gsLst>
              <a:gs pos="0">
                <a:schemeClr val="dk2"/>
              </a:gs>
              <a:gs pos="48000">
                <a:schemeClr val="accent3"/>
              </a:gs>
              <a:gs pos="100000">
                <a:schemeClr val="accent2"/>
              </a:gs>
            </a:gsLst>
            <a:lin ang="8099331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1" name="Google Shape;81;p38"/>
          <p:cNvPicPr preferRelativeResize="0"/>
          <p:nvPr/>
        </p:nvPicPr>
        <p:blipFill rotWithShape="1">
          <a:blip r:embed="rId2">
            <a:alphaModFix/>
          </a:blip>
          <a:srcRect b="7599" l="5540" r="5531" t="7590"/>
          <a:stretch/>
        </p:blipFill>
        <p:spPr>
          <a:xfrm>
            <a:off x="506100" y="390450"/>
            <a:ext cx="8131800" cy="4362600"/>
          </a:xfrm>
          <a:prstGeom prst="roundRect">
            <a:avLst>
              <a:gd fmla="val 8223" name="adj"/>
            </a:avLst>
          </a:prstGeom>
          <a:noFill/>
          <a:ln>
            <a:noFill/>
          </a:ln>
          <a:effectLst>
            <a:outerShdw blurRad="1014413" rotWithShape="0" algn="bl" dir="5400000" dist="123825">
              <a:srgbClr val="000000">
                <a:alpha val="35686"/>
              </a:srgbClr>
            </a:outerShdw>
          </a:effectLst>
        </p:spPr>
      </p:pic>
      <p:sp>
        <p:nvSpPr>
          <p:cNvPr id="82" name="Google Shape;82;p38"/>
          <p:cNvSpPr txBox="1"/>
          <p:nvPr>
            <p:ph type="title"/>
          </p:nvPr>
        </p:nvSpPr>
        <p:spPr>
          <a:xfrm>
            <a:off x="720000" y="535000"/>
            <a:ext cx="7704000" cy="48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1">
  <p:cSld name="CUSTOM_9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39"/>
          <p:cNvSpPr txBox="1"/>
          <p:nvPr>
            <p:ph idx="1" type="subTitle"/>
          </p:nvPr>
        </p:nvSpPr>
        <p:spPr>
          <a:xfrm>
            <a:off x="4210150" y="2278400"/>
            <a:ext cx="3562200" cy="135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39"/>
          <p:cNvSpPr txBox="1"/>
          <p:nvPr>
            <p:ph type="title"/>
          </p:nvPr>
        </p:nvSpPr>
        <p:spPr>
          <a:xfrm>
            <a:off x="4210150" y="1510900"/>
            <a:ext cx="3562200" cy="48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86" name="Google Shape;86;p39"/>
          <p:cNvSpPr/>
          <p:nvPr/>
        </p:nvSpPr>
        <p:spPr>
          <a:xfrm rot="-10161576">
            <a:off x="-5054298" y="1952474"/>
            <a:ext cx="8621256" cy="6118918"/>
          </a:xfrm>
          <a:custGeom>
            <a:rect b="b" l="l" r="r" t="t"/>
            <a:pathLst>
              <a:path extrusionOk="0" h="49402" w="69605">
                <a:moveTo>
                  <a:pt x="62718" y="0"/>
                </a:moveTo>
                <a:cubicBezTo>
                  <a:pt x="62081" y="0"/>
                  <a:pt x="61427" y="99"/>
                  <a:pt x="60770" y="312"/>
                </a:cubicBezTo>
                <a:cubicBezTo>
                  <a:pt x="59782" y="633"/>
                  <a:pt x="58829" y="1038"/>
                  <a:pt x="57913" y="1502"/>
                </a:cubicBezTo>
                <a:cubicBezTo>
                  <a:pt x="54329" y="3360"/>
                  <a:pt x="51150" y="6205"/>
                  <a:pt x="48435" y="9968"/>
                </a:cubicBezTo>
                <a:cubicBezTo>
                  <a:pt x="45340" y="14266"/>
                  <a:pt x="42863" y="19814"/>
                  <a:pt x="41065" y="26470"/>
                </a:cubicBezTo>
                <a:cubicBezTo>
                  <a:pt x="38579" y="35663"/>
                  <a:pt x="31807" y="36853"/>
                  <a:pt x="28434" y="36853"/>
                </a:cubicBezTo>
                <a:cubicBezTo>
                  <a:pt x="28221" y="36853"/>
                  <a:pt x="28021" y="36848"/>
                  <a:pt x="27837" y="36840"/>
                </a:cubicBezTo>
                <a:cubicBezTo>
                  <a:pt x="21491" y="36554"/>
                  <a:pt x="14312" y="32054"/>
                  <a:pt x="12895" y="24005"/>
                </a:cubicBezTo>
                <a:cubicBezTo>
                  <a:pt x="12312" y="21015"/>
                  <a:pt x="9689" y="18932"/>
                  <a:pt x="6742" y="18932"/>
                </a:cubicBezTo>
                <a:cubicBezTo>
                  <a:pt x="6380" y="18932"/>
                  <a:pt x="6013" y="18963"/>
                  <a:pt x="5644" y="19028"/>
                </a:cubicBezTo>
                <a:cubicBezTo>
                  <a:pt x="2275" y="19624"/>
                  <a:pt x="1" y="22815"/>
                  <a:pt x="536" y="26196"/>
                </a:cubicBezTo>
                <a:cubicBezTo>
                  <a:pt x="1667" y="32768"/>
                  <a:pt x="5168" y="38709"/>
                  <a:pt x="10359" y="42900"/>
                </a:cubicBezTo>
                <a:cubicBezTo>
                  <a:pt x="15169" y="46806"/>
                  <a:pt x="21086" y="49068"/>
                  <a:pt x="27266" y="49365"/>
                </a:cubicBezTo>
                <a:cubicBezTo>
                  <a:pt x="27694" y="49389"/>
                  <a:pt x="28099" y="49401"/>
                  <a:pt x="28516" y="49401"/>
                </a:cubicBezTo>
                <a:cubicBezTo>
                  <a:pt x="33826" y="49401"/>
                  <a:pt x="38791" y="47865"/>
                  <a:pt x="42970" y="44948"/>
                </a:cubicBezTo>
                <a:cubicBezTo>
                  <a:pt x="47899" y="41495"/>
                  <a:pt x="51424" y="36245"/>
                  <a:pt x="53174" y="29744"/>
                </a:cubicBezTo>
                <a:cubicBezTo>
                  <a:pt x="56055" y="19124"/>
                  <a:pt x="60127" y="14790"/>
                  <a:pt x="63032" y="13016"/>
                </a:cubicBezTo>
                <a:cubicBezTo>
                  <a:pt x="63592" y="12682"/>
                  <a:pt x="64175" y="12397"/>
                  <a:pt x="64782" y="12170"/>
                </a:cubicBezTo>
                <a:cubicBezTo>
                  <a:pt x="66866" y="11432"/>
                  <a:pt x="68402" y="9646"/>
                  <a:pt x="68831" y="7479"/>
                </a:cubicBezTo>
                <a:lnTo>
                  <a:pt x="68831" y="7432"/>
                </a:lnTo>
                <a:cubicBezTo>
                  <a:pt x="69604" y="3442"/>
                  <a:pt x="66471" y="0"/>
                  <a:pt x="62718" y="0"/>
                </a:cubicBezTo>
                <a:close/>
              </a:path>
            </a:pathLst>
          </a:custGeom>
          <a:gradFill>
            <a:gsLst>
              <a:gs pos="0">
                <a:schemeClr val="lt2"/>
              </a:gs>
              <a:gs pos="50000">
                <a:schemeClr val="lt2"/>
              </a:gs>
              <a:gs pos="100000">
                <a:schemeClr val="accent4"/>
              </a:gs>
            </a:gsLst>
            <a:lin ang="8099331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3">
  <p:cSld name="CUSTOM_17"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40"/>
          <p:cNvSpPr/>
          <p:nvPr/>
        </p:nvSpPr>
        <p:spPr>
          <a:xfrm>
            <a:off x="7620000" y="1465050"/>
            <a:ext cx="2667000" cy="5193900"/>
          </a:xfrm>
          <a:prstGeom prst="round2SameRect">
            <a:avLst>
              <a:gd fmla="val 49234" name="adj1"/>
              <a:gd fmla="val 0" name="adj2"/>
            </a:avLst>
          </a:prstGeom>
          <a:gradFill>
            <a:gsLst>
              <a:gs pos="0">
                <a:schemeClr val="dk2"/>
              </a:gs>
              <a:gs pos="48000">
                <a:schemeClr val="accent3"/>
              </a:gs>
              <a:gs pos="100000">
                <a:schemeClr val="accent2"/>
              </a:gs>
            </a:gsLst>
            <a:lin ang="8099331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" name="Google Shape;89;p40"/>
          <p:cNvSpPr/>
          <p:nvPr/>
        </p:nvSpPr>
        <p:spPr>
          <a:xfrm rot="-2700000">
            <a:off x="-3130462" y="-2703879"/>
            <a:ext cx="7047549" cy="5001983"/>
          </a:xfrm>
          <a:custGeom>
            <a:rect b="b" l="l" r="r" t="t"/>
            <a:pathLst>
              <a:path extrusionOk="0" h="49402" w="69605">
                <a:moveTo>
                  <a:pt x="62718" y="0"/>
                </a:moveTo>
                <a:cubicBezTo>
                  <a:pt x="62081" y="0"/>
                  <a:pt x="61427" y="99"/>
                  <a:pt x="60770" y="312"/>
                </a:cubicBezTo>
                <a:cubicBezTo>
                  <a:pt x="59782" y="633"/>
                  <a:pt x="58829" y="1038"/>
                  <a:pt x="57913" y="1502"/>
                </a:cubicBezTo>
                <a:cubicBezTo>
                  <a:pt x="54329" y="3360"/>
                  <a:pt x="51150" y="6205"/>
                  <a:pt x="48435" y="9968"/>
                </a:cubicBezTo>
                <a:cubicBezTo>
                  <a:pt x="45340" y="14266"/>
                  <a:pt x="42863" y="19814"/>
                  <a:pt x="41065" y="26470"/>
                </a:cubicBezTo>
                <a:cubicBezTo>
                  <a:pt x="38579" y="35663"/>
                  <a:pt x="31807" y="36853"/>
                  <a:pt x="28434" y="36853"/>
                </a:cubicBezTo>
                <a:cubicBezTo>
                  <a:pt x="28221" y="36853"/>
                  <a:pt x="28021" y="36848"/>
                  <a:pt x="27837" y="36840"/>
                </a:cubicBezTo>
                <a:cubicBezTo>
                  <a:pt x="21491" y="36554"/>
                  <a:pt x="14312" y="32054"/>
                  <a:pt x="12895" y="24005"/>
                </a:cubicBezTo>
                <a:cubicBezTo>
                  <a:pt x="12312" y="21015"/>
                  <a:pt x="9689" y="18932"/>
                  <a:pt x="6742" y="18932"/>
                </a:cubicBezTo>
                <a:cubicBezTo>
                  <a:pt x="6380" y="18932"/>
                  <a:pt x="6013" y="18963"/>
                  <a:pt x="5644" y="19028"/>
                </a:cubicBezTo>
                <a:cubicBezTo>
                  <a:pt x="2275" y="19624"/>
                  <a:pt x="1" y="22815"/>
                  <a:pt x="536" y="26196"/>
                </a:cubicBezTo>
                <a:cubicBezTo>
                  <a:pt x="1667" y="32768"/>
                  <a:pt x="5168" y="38709"/>
                  <a:pt x="10359" y="42900"/>
                </a:cubicBezTo>
                <a:cubicBezTo>
                  <a:pt x="15169" y="46806"/>
                  <a:pt x="21086" y="49068"/>
                  <a:pt x="27266" y="49365"/>
                </a:cubicBezTo>
                <a:cubicBezTo>
                  <a:pt x="27694" y="49389"/>
                  <a:pt x="28099" y="49401"/>
                  <a:pt x="28516" y="49401"/>
                </a:cubicBezTo>
                <a:cubicBezTo>
                  <a:pt x="33826" y="49401"/>
                  <a:pt x="38791" y="47865"/>
                  <a:pt x="42970" y="44948"/>
                </a:cubicBezTo>
                <a:cubicBezTo>
                  <a:pt x="47899" y="41495"/>
                  <a:pt x="51424" y="36245"/>
                  <a:pt x="53174" y="29744"/>
                </a:cubicBezTo>
                <a:cubicBezTo>
                  <a:pt x="56055" y="19124"/>
                  <a:pt x="60127" y="14790"/>
                  <a:pt x="63032" y="13016"/>
                </a:cubicBezTo>
                <a:cubicBezTo>
                  <a:pt x="63592" y="12682"/>
                  <a:pt x="64175" y="12397"/>
                  <a:pt x="64782" y="12170"/>
                </a:cubicBezTo>
                <a:cubicBezTo>
                  <a:pt x="66866" y="11432"/>
                  <a:pt x="68402" y="9646"/>
                  <a:pt x="68831" y="7479"/>
                </a:cubicBezTo>
                <a:lnTo>
                  <a:pt x="68831" y="7432"/>
                </a:lnTo>
                <a:cubicBezTo>
                  <a:pt x="69604" y="3442"/>
                  <a:pt x="66471" y="0"/>
                  <a:pt x="62718" y="0"/>
                </a:cubicBezTo>
                <a:close/>
              </a:path>
            </a:pathLst>
          </a:custGeom>
          <a:gradFill>
            <a:gsLst>
              <a:gs pos="0">
                <a:schemeClr val="accent4"/>
              </a:gs>
              <a:gs pos="100000">
                <a:schemeClr val="lt2"/>
              </a:gs>
            </a:gsLst>
            <a:lin ang="5400700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0" name="Google Shape;90;p40"/>
          <p:cNvPicPr preferRelativeResize="0"/>
          <p:nvPr/>
        </p:nvPicPr>
        <p:blipFill rotWithShape="1">
          <a:blip r:embed="rId2">
            <a:alphaModFix/>
          </a:blip>
          <a:srcRect b="10202" l="2281" r="5729" t="2061"/>
          <a:stretch/>
        </p:blipFill>
        <p:spPr>
          <a:xfrm>
            <a:off x="506100" y="390450"/>
            <a:ext cx="8131800" cy="4362600"/>
          </a:xfrm>
          <a:prstGeom prst="roundRect">
            <a:avLst>
              <a:gd fmla="val 8223" name="adj"/>
            </a:avLst>
          </a:prstGeom>
          <a:noFill/>
          <a:ln>
            <a:noFill/>
          </a:ln>
          <a:effectLst>
            <a:outerShdw blurRad="1014413" rotWithShape="0" algn="bl" dir="5400000" dist="123825">
              <a:srgbClr val="000000">
                <a:alpha val="35686"/>
              </a:srgbClr>
            </a:outerShdw>
          </a:effectLst>
        </p:spPr>
      </p:pic>
      <p:sp>
        <p:nvSpPr>
          <p:cNvPr id="91" name="Google Shape;91;p40"/>
          <p:cNvSpPr txBox="1"/>
          <p:nvPr>
            <p:ph idx="1" type="subTitle"/>
          </p:nvPr>
        </p:nvSpPr>
        <p:spPr>
          <a:xfrm>
            <a:off x="1026675" y="2140803"/>
            <a:ext cx="2913300" cy="145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40"/>
          <p:cNvSpPr txBox="1"/>
          <p:nvPr>
            <p:ph type="title"/>
          </p:nvPr>
        </p:nvSpPr>
        <p:spPr>
          <a:xfrm>
            <a:off x="1026675" y="1544400"/>
            <a:ext cx="2913300" cy="48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 1">
  <p:cSld name="BLANK_1_1_1_2_1"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41"/>
          <p:cNvSpPr/>
          <p:nvPr/>
        </p:nvSpPr>
        <p:spPr>
          <a:xfrm rot="1799983">
            <a:off x="5626116" y="-2585100"/>
            <a:ext cx="7885968" cy="5597049"/>
          </a:xfrm>
          <a:custGeom>
            <a:rect b="b" l="l" r="r" t="t"/>
            <a:pathLst>
              <a:path extrusionOk="0" h="49402" w="69605">
                <a:moveTo>
                  <a:pt x="62718" y="0"/>
                </a:moveTo>
                <a:cubicBezTo>
                  <a:pt x="62081" y="0"/>
                  <a:pt x="61427" y="99"/>
                  <a:pt x="60770" y="312"/>
                </a:cubicBezTo>
                <a:cubicBezTo>
                  <a:pt x="59782" y="633"/>
                  <a:pt x="58829" y="1038"/>
                  <a:pt x="57913" y="1502"/>
                </a:cubicBezTo>
                <a:cubicBezTo>
                  <a:pt x="54329" y="3360"/>
                  <a:pt x="51150" y="6205"/>
                  <a:pt x="48435" y="9968"/>
                </a:cubicBezTo>
                <a:cubicBezTo>
                  <a:pt x="45340" y="14266"/>
                  <a:pt x="42863" y="19814"/>
                  <a:pt x="41065" y="26470"/>
                </a:cubicBezTo>
                <a:cubicBezTo>
                  <a:pt x="38579" y="35663"/>
                  <a:pt x="31807" y="36853"/>
                  <a:pt x="28434" y="36853"/>
                </a:cubicBezTo>
                <a:cubicBezTo>
                  <a:pt x="28221" y="36853"/>
                  <a:pt x="28021" y="36848"/>
                  <a:pt x="27837" y="36840"/>
                </a:cubicBezTo>
                <a:cubicBezTo>
                  <a:pt x="21491" y="36554"/>
                  <a:pt x="14312" y="32054"/>
                  <a:pt x="12895" y="24005"/>
                </a:cubicBezTo>
                <a:cubicBezTo>
                  <a:pt x="12312" y="21015"/>
                  <a:pt x="9689" y="18932"/>
                  <a:pt x="6742" y="18932"/>
                </a:cubicBezTo>
                <a:cubicBezTo>
                  <a:pt x="6380" y="18932"/>
                  <a:pt x="6013" y="18963"/>
                  <a:pt x="5644" y="19028"/>
                </a:cubicBezTo>
                <a:cubicBezTo>
                  <a:pt x="2275" y="19624"/>
                  <a:pt x="1" y="22815"/>
                  <a:pt x="536" y="26196"/>
                </a:cubicBezTo>
                <a:cubicBezTo>
                  <a:pt x="1667" y="32768"/>
                  <a:pt x="5168" y="38709"/>
                  <a:pt x="10359" y="42900"/>
                </a:cubicBezTo>
                <a:cubicBezTo>
                  <a:pt x="15169" y="46806"/>
                  <a:pt x="21086" y="49068"/>
                  <a:pt x="27266" y="49365"/>
                </a:cubicBezTo>
                <a:cubicBezTo>
                  <a:pt x="27694" y="49389"/>
                  <a:pt x="28099" y="49401"/>
                  <a:pt x="28516" y="49401"/>
                </a:cubicBezTo>
                <a:cubicBezTo>
                  <a:pt x="33826" y="49401"/>
                  <a:pt x="38791" y="47865"/>
                  <a:pt x="42970" y="44948"/>
                </a:cubicBezTo>
                <a:cubicBezTo>
                  <a:pt x="47899" y="41495"/>
                  <a:pt x="51424" y="36245"/>
                  <a:pt x="53174" y="29744"/>
                </a:cubicBezTo>
                <a:cubicBezTo>
                  <a:pt x="56055" y="19124"/>
                  <a:pt x="60127" y="14790"/>
                  <a:pt x="63032" y="13016"/>
                </a:cubicBezTo>
                <a:cubicBezTo>
                  <a:pt x="63592" y="12682"/>
                  <a:pt x="64175" y="12397"/>
                  <a:pt x="64782" y="12170"/>
                </a:cubicBezTo>
                <a:cubicBezTo>
                  <a:pt x="66866" y="11432"/>
                  <a:pt x="68402" y="9646"/>
                  <a:pt x="68831" y="7479"/>
                </a:cubicBezTo>
                <a:lnTo>
                  <a:pt x="68831" y="7432"/>
                </a:lnTo>
                <a:cubicBezTo>
                  <a:pt x="69604" y="3442"/>
                  <a:pt x="66471" y="0"/>
                  <a:pt x="62718" y="0"/>
                </a:cubicBezTo>
                <a:close/>
              </a:path>
            </a:pathLst>
          </a:custGeom>
          <a:gradFill>
            <a:gsLst>
              <a:gs pos="0">
                <a:schemeClr val="accent4"/>
              </a:gs>
              <a:gs pos="100000">
                <a:schemeClr val="lt2"/>
              </a:gs>
            </a:gsLst>
            <a:lin ang="8099331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" name="Google Shape;95;p41"/>
          <p:cNvSpPr/>
          <p:nvPr/>
        </p:nvSpPr>
        <p:spPr>
          <a:xfrm rot="-9163283">
            <a:off x="-3974839" y="1810008"/>
            <a:ext cx="7885877" cy="5596985"/>
          </a:xfrm>
          <a:custGeom>
            <a:rect b="b" l="l" r="r" t="t"/>
            <a:pathLst>
              <a:path extrusionOk="0" h="49402" w="69605">
                <a:moveTo>
                  <a:pt x="62718" y="0"/>
                </a:moveTo>
                <a:cubicBezTo>
                  <a:pt x="62081" y="0"/>
                  <a:pt x="61427" y="99"/>
                  <a:pt x="60770" y="312"/>
                </a:cubicBezTo>
                <a:cubicBezTo>
                  <a:pt x="59782" y="633"/>
                  <a:pt x="58829" y="1038"/>
                  <a:pt x="57913" y="1502"/>
                </a:cubicBezTo>
                <a:cubicBezTo>
                  <a:pt x="54329" y="3360"/>
                  <a:pt x="51150" y="6205"/>
                  <a:pt x="48435" y="9968"/>
                </a:cubicBezTo>
                <a:cubicBezTo>
                  <a:pt x="45340" y="14266"/>
                  <a:pt x="42863" y="19814"/>
                  <a:pt x="41065" y="26470"/>
                </a:cubicBezTo>
                <a:cubicBezTo>
                  <a:pt x="38579" y="35663"/>
                  <a:pt x="31807" y="36853"/>
                  <a:pt x="28434" y="36853"/>
                </a:cubicBezTo>
                <a:cubicBezTo>
                  <a:pt x="28221" y="36853"/>
                  <a:pt x="28021" y="36848"/>
                  <a:pt x="27837" y="36840"/>
                </a:cubicBezTo>
                <a:cubicBezTo>
                  <a:pt x="21491" y="36554"/>
                  <a:pt x="14312" y="32054"/>
                  <a:pt x="12895" y="24005"/>
                </a:cubicBezTo>
                <a:cubicBezTo>
                  <a:pt x="12312" y="21015"/>
                  <a:pt x="9689" y="18932"/>
                  <a:pt x="6742" y="18932"/>
                </a:cubicBezTo>
                <a:cubicBezTo>
                  <a:pt x="6380" y="18932"/>
                  <a:pt x="6013" y="18963"/>
                  <a:pt x="5644" y="19028"/>
                </a:cubicBezTo>
                <a:cubicBezTo>
                  <a:pt x="2275" y="19624"/>
                  <a:pt x="1" y="22815"/>
                  <a:pt x="536" y="26196"/>
                </a:cubicBezTo>
                <a:cubicBezTo>
                  <a:pt x="1667" y="32768"/>
                  <a:pt x="5168" y="38709"/>
                  <a:pt x="10359" y="42900"/>
                </a:cubicBezTo>
                <a:cubicBezTo>
                  <a:pt x="15169" y="46806"/>
                  <a:pt x="21086" y="49068"/>
                  <a:pt x="27266" y="49365"/>
                </a:cubicBezTo>
                <a:cubicBezTo>
                  <a:pt x="27694" y="49389"/>
                  <a:pt x="28099" y="49401"/>
                  <a:pt x="28516" y="49401"/>
                </a:cubicBezTo>
                <a:cubicBezTo>
                  <a:pt x="33826" y="49401"/>
                  <a:pt x="38791" y="47865"/>
                  <a:pt x="42970" y="44948"/>
                </a:cubicBezTo>
                <a:cubicBezTo>
                  <a:pt x="47899" y="41495"/>
                  <a:pt x="51424" y="36245"/>
                  <a:pt x="53174" y="29744"/>
                </a:cubicBezTo>
                <a:cubicBezTo>
                  <a:pt x="56055" y="19124"/>
                  <a:pt x="60127" y="14790"/>
                  <a:pt x="63032" y="13016"/>
                </a:cubicBezTo>
                <a:cubicBezTo>
                  <a:pt x="63592" y="12682"/>
                  <a:pt x="64175" y="12397"/>
                  <a:pt x="64782" y="12170"/>
                </a:cubicBezTo>
                <a:cubicBezTo>
                  <a:pt x="66866" y="11432"/>
                  <a:pt x="68402" y="9646"/>
                  <a:pt x="68831" y="7479"/>
                </a:cubicBezTo>
                <a:lnTo>
                  <a:pt x="68831" y="7432"/>
                </a:lnTo>
                <a:cubicBezTo>
                  <a:pt x="69604" y="3442"/>
                  <a:pt x="66471" y="0"/>
                  <a:pt x="62718" y="0"/>
                </a:cubicBezTo>
                <a:close/>
              </a:path>
            </a:pathLst>
          </a:custGeom>
          <a:gradFill>
            <a:gsLst>
              <a:gs pos="0">
                <a:schemeClr val="accent3"/>
              </a:gs>
              <a:gs pos="50000">
                <a:schemeClr val="dk2"/>
              </a:gs>
              <a:gs pos="100000">
                <a:schemeClr val="accent2"/>
              </a:gs>
            </a:gsLst>
            <a:lin ang="8099331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6" name="Google Shape;96;p41"/>
          <p:cNvPicPr preferRelativeResize="0"/>
          <p:nvPr/>
        </p:nvPicPr>
        <p:blipFill rotWithShape="1">
          <a:blip r:embed="rId2">
            <a:alphaModFix/>
          </a:blip>
          <a:srcRect b="7590" l="5530" r="5540" t="7591"/>
          <a:stretch/>
        </p:blipFill>
        <p:spPr>
          <a:xfrm>
            <a:off x="506100" y="390450"/>
            <a:ext cx="8131800" cy="4362600"/>
          </a:xfrm>
          <a:prstGeom prst="roundRect">
            <a:avLst>
              <a:gd fmla="val 8223" name="adj"/>
            </a:avLst>
          </a:prstGeom>
          <a:noFill/>
          <a:ln>
            <a:noFill/>
          </a:ln>
          <a:effectLst>
            <a:outerShdw blurRad="1014413" rotWithShape="0" algn="bl" dir="5400000" dist="123825">
              <a:srgbClr val="000000">
                <a:alpha val="35686"/>
              </a:srgbClr>
            </a:outerShdw>
          </a:effectLst>
        </p:spPr>
      </p:pic>
      <p:sp>
        <p:nvSpPr>
          <p:cNvPr id="97" name="Google Shape;97;p41"/>
          <p:cNvSpPr txBox="1"/>
          <p:nvPr>
            <p:ph type="title"/>
          </p:nvPr>
        </p:nvSpPr>
        <p:spPr>
          <a:xfrm>
            <a:off x="3287438" y="1475375"/>
            <a:ext cx="1232100" cy="48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000">
                <a:solidFill>
                  <a:schemeClr val="dk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98" name="Google Shape;98;p41"/>
          <p:cNvSpPr txBox="1"/>
          <p:nvPr>
            <p:ph idx="1" type="subTitle"/>
          </p:nvPr>
        </p:nvSpPr>
        <p:spPr>
          <a:xfrm>
            <a:off x="4561188" y="1475375"/>
            <a:ext cx="2336400" cy="4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41"/>
          <p:cNvSpPr txBox="1"/>
          <p:nvPr>
            <p:ph idx="2" type="title"/>
          </p:nvPr>
        </p:nvSpPr>
        <p:spPr>
          <a:xfrm>
            <a:off x="3287438" y="2527481"/>
            <a:ext cx="1232100" cy="48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000">
                <a:solidFill>
                  <a:schemeClr val="dk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100" name="Google Shape;100;p41"/>
          <p:cNvSpPr txBox="1"/>
          <p:nvPr>
            <p:ph idx="3" type="subTitle"/>
          </p:nvPr>
        </p:nvSpPr>
        <p:spPr>
          <a:xfrm>
            <a:off x="4561188" y="2527481"/>
            <a:ext cx="2336400" cy="4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1" name="Google Shape;101;p41"/>
          <p:cNvSpPr txBox="1"/>
          <p:nvPr>
            <p:ph idx="4" type="title"/>
          </p:nvPr>
        </p:nvSpPr>
        <p:spPr>
          <a:xfrm>
            <a:off x="3287438" y="3621881"/>
            <a:ext cx="1232100" cy="48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000">
                <a:solidFill>
                  <a:schemeClr val="dk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102" name="Google Shape;102;p41"/>
          <p:cNvSpPr txBox="1"/>
          <p:nvPr>
            <p:ph idx="5" type="subTitle"/>
          </p:nvPr>
        </p:nvSpPr>
        <p:spPr>
          <a:xfrm>
            <a:off x="4561188" y="3621881"/>
            <a:ext cx="2336400" cy="4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41"/>
          <p:cNvSpPr txBox="1"/>
          <p:nvPr>
            <p:ph idx="6" type="title"/>
          </p:nvPr>
        </p:nvSpPr>
        <p:spPr>
          <a:xfrm>
            <a:off x="715100" y="535000"/>
            <a:ext cx="7713900" cy="48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1">
  <p:cSld name="TITLE_AND_TWO_COLUMNS_1"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2"/>
          <p:cNvSpPr/>
          <p:nvPr/>
        </p:nvSpPr>
        <p:spPr>
          <a:xfrm rot="-8605897">
            <a:off x="-2951598" y="2781540"/>
            <a:ext cx="5720566" cy="4060060"/>
          </a:xfrm>
          <a:custGeom>
            <a:rect b="b" l="l" r="r" t="t"/>
            <a:pathLst>
              <a:path extrusionOk="0" h="49402" w="69605">
                <a:moveTo>
                  <a:pt x="62718" y="0"/>
                </a:moveTo>
                <a:cubicBezTo>
                  <a:pt x="62081" y="0"/>
                  <a:pt x="61427" y="99"/>
                  <a:pt x="60770" y="312"/>
                </a:cubicBezTo>
                <a:cubicBezTo>
                  <a:pt x="59782" y="633"/>
                  <a:pt x="58829" y="1038"/>
                  <a:pt x="57913" y="1502"/>
                </a:cubicBezTo>
                <a:cubicBezTo>
                  <a:pt x="54329" y="3360"/>
                  <a:pt x="51150" y="6205"/>
                  <a:pt x="48435" y="9968"/>
                </a:cubicBezTo>
                <a:cubicBezTo>
                  <a:pt x="45340" y="14266"/>
                  <a:pt x="42863" y="19814"/>
                  <a:pt x="41065" y="26470"/>
                </a:cubicBezTo>
                <a:cubicBezTo>
                  <a:pt x="38579" y="35663"/>
                  <a:pt x="31807" y="36853"/>
                  <a:pt x="28434" y="36853"/>
                </a:cubicBezTo>
                <a:cubicBezTo>
                  <a:pt x="28221" y="36853"/>
                  <a:pt x="28021" y="36848"/>
                  <a:pt x="27837" y="36840"/>
                </a:cubicBezTo>
                <a:cubicBezTo>
                  <a:pt x="21491" y="36554"/>
                  <a:pt x="14312" y="32054"/>
                  <a:pt x="12895" y="24005"/>
                </a:cubicBezTo>
                <a:cubicBezTo>
                  <a:pt x="12312" y="21015"/>
                  <a:pt x="9689" y="18932"/>
                  <a:pt x="6742" y="18932"/>
                </a:cubicBezTo>
                <a:cubicBezTo>
                  <a:pt x="6380" y="18932"/>
                  <a:pt x="6013" y="18963"/>
                  <a:pt x="5644" y="19028"/>
                </a:cubicBezTo>
                <a:cubicBezTo>
                  <a:pt x="2275" y="19624"/>
                  <a:pt x="1" y="22815"/>
                  <a:pt x="536" y="26196"/>
                </a:cubicBezTo>
                <a:cubicBezTo>
                  <a:pt x="1667" y="32768"/>
                  <a:pt x="5168" y="38709"/>
                  <a:pt x="10359" y="42900"/>
                </a:cubicBezTo>
                <a:cubicBezTo>
                  <a:pt x="15169" y="46806"/>
                  <a:pt x="21086" y="49068"/>
                  <a:pt x="27266" y="49365"/>
                </a:cubicBezTo>
                <a:cubicBezTo>
                  <a:pt x="27694" y="49389"/>
                  <a:pt x="28099" y="49401"/>
                  <a:pt x="28516" y="49401"/>
                </a:cubicBezTo>
                <a:cubicBezTo>
                  <a:pt x="33826" y="49401"/>
                  <a:pt x="38791" y="47865"/>
                  <a:pt x="42970" y="44948"/>
                </a:cubicBezTo>
                <a:cubicBezTo>
                  <a:pt x="47899" y="41495"/>
                  <a:pt x="51424" y="36245"/>
                  <a:pt x="53174" y="29744"/>
                </a:cubicBezTo>
                <a:cubicBezTo>
                  <a:pt x="56055" y="19124"/>
                  <a:pt x="60127" y="14790"/>
                  <a:pt x="63032" y="13016"/>
                </a:cubicBezTo>
                <a:cubicBezTo>
                  <a:pt x="63592" y="12682"/>
                  <a:pt x="64175" y="12397"/>
                  <a:pt x="64782" y="12170"/>
                </a:cubicBezTo>
                <a:cubicBezTo>
                  <a:pt x="66866" y="11432"/>
                  <a:pt x="68402" y="9646"/>
                  <a:pt x="68831" y="7479"/>
                </a:cubicBezTo>
                <a:lnTo>
                  <a:pt x="68831" y="7432"/>
                </a:lnTo>
                <a:cubicBezTo>
                  <a:pt x="69604" y="3442"/>
                  <a:pt x="66471" y="0"/>
                  <a:pt x="62718" y="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55000">
                <a:schemeClr val="accent1"/>
              </a:gs>
              <a:gs pos="100000">
                <a:schemeClr val="lt2"/>
              </a:gs>
            </a:gsLst>
            <a:lin ang="0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" name="Google Shape;106;p42"/>
          <p:cNvSpPr/>
          <p:nvPr/>
        </p:nvSpPr>
        <p:spPr>
          <a:xfrm rot="10064614">
            <a:off x="6409664" y="-3126948"/>
            <a:ext cx="5257022" cy="5257022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lt2"/>
              </a:gs>
            </a:gsLst>
            <a:lin ang="8099331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7" name="Google Shape;107;p42"/>
          <p:cNvPicPr preferRelativeResize="0"/>
          <p:nvPr/>
        </p:nvPicPr>
        <p:blipFill rotWithShape="1">
          <a:blip r:embed="rId2">
            <a:alphaModFix/>
          </a:blip>
          <a:srcRect b="7590" l="5530" r="5540" t="7591"/>
          <a:stretch/>
        </p:blipFill>
        <p:spPr>
          <a:xfrm>
            <a:off x="506100" y="390450"/>
            <a:ext cx="8131800" cy="4362600"/>
          </a:xfrm>
          <a:prstGeom prst="roundRect">
            <a:avLst>
              <a:gd fmla="val 8223" name="adj"/>
            </a:avLst>
          </a:prstGeom>
          <a:noFill/>
          <a:ln>
            <a:noFill/>
          </a:ln>
          <a:effectLst>
            <a:outerShdw blurRad="1014413" rotWithShape="0" algn="bl" dir="5400000" dist="123825">
              <a:srgbClr val="000000">
                <a:alpha val="35686"/>
              </a:srgbClr>
            </a:outerShdw>
          </a:effectLst>
        </p:spPr>
      </p:pic>
      <p:sp>
        <p:nvSpPr>
          <p:cNvPr id="108" name="Google Shape;108;p42"/>
          <p:cNvSpPr txBox="1"/>
          <p:nvPr>
            <p:ph idx="1" type="subTitle"/>
          </p:nvPr>
        </p:nvSpPr>
        <p:spPr>
          <a:xfrm>
            <a:off x="1424113" y="2133775"/>
            <a:ext cx="2907600" cy="4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000">
                <a:solidFill>
                  <a:schemeClr val="dk2"/>
                </a:solidFill>
                <a:latin typeface="Rubik ExtraBold"/>
                <a:ea typeface="Rubik ExtraBold"/>
                <a:cs typeface="Rubik ExtraBold"/>
                <a:sym typeface="Rubik Extra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109" name="Google Shape;109;p42"/>
          <p:cNvSpPr txBox="1"/>
          <p:nvPr>
            <p:ph idx="2" type="subTitle"/>
          </p:nvPr>
        </p:nvSpPr>
        <p:spPr>
          <a:xfrm>
            <a:off x="4812288" y="2133775"/>
            <a:ext cx="2907600" cy="4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000">
                <a:solidFill>
                  <a:schemeClr val="dk2"/>
                </a:solidFill>
                <a:latin typeface="Rubik ExtraBold"/>
                <a:ea typeface="Rubik ExtraBold"/>
                <a:cs typeface="Rubik ExtraBold"/>
                <a:sym typeface="Rubik Extra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110" name="Google Shape;110;p42"/>
          <p:cNvSpPr txBox="1"/>
          <p:nvPr>
            <p:ph idx="3" type="subTitle"/>
          </p:nvPr>
        </p:nvSpPr>
        <p:spPr>
          <a:xfrm>
            <a:off x="1424113" y="2657600"/>
            <a:ext cx="2907600" cy="113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p42"/>
          <p:cNvSpPr txBox="1"/>
          <p:nvPr>
            <p:ph idx="4" type="subTitle"/>
          </p:nvPr>
        </p:nvSpPr>
        <p:spPr>
          <a:xfrm>
            <a:off x="4812288" y="2657600"/>
            <a:ext cx="2907600" cy="113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2" name="Google Shape;112;p42"/>
          <p:cNvSpPr txBox="1"/>
          <p:nvPr>
            <p:ph type="title"/>
          </p:nvPr>
        </p:nvSpPr>
        <p:spPr>
          <a:xfrm>
            <a:off x="720000" y="535000"/>
            <a:ext cx="7704000" cy="4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ix columns">
  <p:cSld name="BLANK_1_1_1_1_1"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43"/>
          <p:cNvSpPr/>
          <p:nvPr/>
        </p:nvSpPr>
        <p:spPr>
          <a:xfrm rot="-3600021">
            <a:off x="4179759" y="-6079362"/>
            <a:ext cx="8311528" cy="9644577"/>
          </a:xfrm>
          <a:custGeom>
            <a:rect b="b" l="l" r="r" t="t"/>
            <a:pathLst>
              <a:path extrusionOk="0" h="73681" w="63497">
                <a:moveTo>
                  <a:pt x="56803" y="0"/>
                </a:moveTo>
                <a:cubicBezTo>
                  <a:pt x="56376" y="0"/>
                  <a:pt x="55942" y="44"/>
                  <a:pt x="55507" y="135"/>
                </a:cubicBezTo>
                <a:cubicBezTo>
                  <a:pt x="52102" y="850"/>
                  <a:pt x="49935" y="4195"/>
                  <a:pt x="50661" y="7601"/>
                </a:cubicBezTo>
                <a:cubicBezTo>
                  <a:pt x="50673" y="7660"/>
                  <a:pt x="51769" y="13720"/>
                  <a:pt x="48411" y="17483"/>
                </a:cubicBezTo>
                <a:cubicBezTo>
                  <a:pt x="45736" y="20496"/>
                  <a:pt x="40833" y="21332"/>
                  <a:pt x="36216" y="21332"/>
                </a:cubicBezTo>
                <a:cubicBezTo>
                  <a:pt x="34814" y="21332"/>
                  <a:pt x="33438" y="21255"/>
                  <a:pt x="32159" y="21138"/>
                </a:cubicBezTo>
                <a:cubicBezTo>
                  <a:pt x="30787" y="21012"/>
                  <a:pt x="29440" y="20950"/>
                  <a:pt x="28123" y="20950"/>
                </a:cubicBezTo>
                <a:cubicBezTo>
                  <a:pt x="17567" y="20950"/>
                  <a:pt x="8901" y="24933"/>
                  <a:pt x="3989" y="32163"/>
                </a:cubicBezTo>
                <a:cubicBezTo>
                  <a:pt x="1691" y="35556"/>
                  <a:pt x="369" y="39509"/>
                  <a:pt x="179" y="43605"/>
                </a:cubicBezTo>
                <a:cubicBezTo>
                  <a:pt x="0" y="47748"/>
                  <a:pt x="893" y="51868"/>
                  <a:pt x="2798" y="55559"/>
                </a:cubicBezTo>
                <a:cubicBezTo>
                  <a:pt x="5406" y="60714"/>
                  <a:pt x="9823" y="65096"/>
                  <a:pt x="15550" y="68215"/>
                </a:cubicBezTo>
                <a:cubicBezTo>
                  <a:pt x="21646" y="71525"/>
                  <a:pt x="29028" y="73371"/>
                  <a:pt x="37505" y="73668"/>
                </a:cubicBezTo>
                <a:lnTo>
                  <a:pt x="37743" y="73668"/>
                </a:lnTo>
                <a:lnTo>
                  <a:pt x="37743" y="73680"/>
                </a:lnTo>
                <a:cubicBezTo>
                  <a:pt x="41160" y="73668"/>
                  <a:pt x="43934" y="70930"/>
                  <a:pt x="43994" y="67513"/>
                </a:cubicBezTo>
                <a:cubicBezTo>
                  <a:pt x="44054" y="64108"/>
                  <a:pt x="41375" y="61262"/>
                  <a:pt x="37958" y="61131"/>
                </a:cubicBezTo>
                <a:cubicBezTo>
                  <a:pt x="31445" y="60905"/>
                  <a:pt x="25920" y="59571"/>
                  <a:pt x="21539" y="57190"/>
                </a:cubicBezTo>
                <a:cubicBezTo>
                  <a:pt x="18062" y="55297"/>
                  <a:pt x="15443" y="52773"/>
                  <a:pt x="13990" y="49892"/>
                </a:cubicBezTo>
                <a:cubicBezTo>
                  <a:pt x="12145" y="46260"/>
                  <a:pt x="12288" y="42272"/>
                  <a:pt x="14371" y="39212"/>
                </a:cubicBezTo>
                <a:cubicBezTo>
                  <a:pt x="16889" y="35513"/>
                  <a:pt x="21804" y="33491"/>
                  <a:pt x="28105" y="33491"/>
                </a:cubicBezTo>
                <a:cubicBezTo>
                  <a:pt x="29046" y="33491"/>
                  <a:pt x="30017" y="33536"/>
                  <a:pt x="31016" y="33628"/>
                </a:cubicBezTo>
                <a:cubicBezTo>
                  <a:pt x="32826" y="33794"/>
                  <a:pt x="34564" y="33878"/>
                  <a:pt x="36243" y="33878"/>
                </a:cubicBezTo>
                <a:cubicBezTo>
                  <a:pt x="45792" y="33878"/>
                  <a:pt x="53031" y="31187"/>
                  <a:pt x="57793" y="25829"/>
                </a:cubicBezTo>
                <a:cubicBezTo>
                  <a:pt x="61008" y="22210"/>
                  <a:pt x="62913" y="17459"/>
                  <a:pt x="63318" y="12077"/>
                </a:cubicBezTo>
                <a:cubicBezTo>
                  <a:pt x="63496" y="9720"/>
                  <a:pt x="63377" y="7339"/>
                  <a:pt x="62949" y="5017"/>
                </a:cubicBezTo>
                <a:cubicBezTo>
                  <a:pt x="62336" y="2047"/>
                  <a:pt x="59721" y="0"/>
                  <a:pt x="56803" y="0"/>
                </a:cubicBezTo>
                <a:close/>
              </a:path>
            </a:pathLst>
          </a:custGeom>
          <a:gradFill>
            <a:gsLst>
              <a:gs pos="0">
                <a:schemeClr val="accent2"/>
              </a:gs>
              <a:gs pos="100000">
                <a:schemeClr val="lt2"/>
              </a:gs>
            </a:gsLst>
            <a:lin ang="8099331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p43"/>
          <p:cNvSpPr/>
          <p:nvPr/>
        </p:nvSpPr>
        <p:spPr>
          <a:xfrm rot="-8227792">
            <a:off x="-5541933" y="2973784"/>
            <a:ext cx="8621350" cy="6118985"/>
          </a:xfrm>
          <a:custGeom>
            <a:rect b="b" l="l" r="r" t="t"/>
            <a:pathLst>
              <a:path extrusionOk="0" h="49402" w="69605">
                <a:moveTo>
                  <a:pt x="62718" y="0"/>
                </a:moveTo>
                <a:cubicBezTo>
                  <a:pt x="62081" y="0"/>
                  <a:pt x="61427" y="99"/>
                  <a:pt x="60770" y="312"/>
                </a:cubicBezTo>
                <a:cubicBezTo>
                  <a:pt x="59782" y="633"/>
                  <a:pt x="58829" y="1038"/>
                  <a:pt x="57913" y="1502"/>
                </a:cubicBezTo>
                <a:cubicBezTo>
                  <a:pt x="54329" y="3360"/>
                  <a:pt x="51150" y="6205"/>
                  <a:pt x="48435" y="9968"/>
                </a:cubicBezTo>
                <a:cubicBezTo>
                  <a:pt x="45340" y="14266"/>
                  <a:pt x="42863" y="19814"/>
                  <a:pt x="41065" y="26470"/>
                </a:cubicBezTo>
                <a:cubicBezTo>
                  <a:pt x="38579" y="35663"/>
                  <a:pt x="31807" y="36853"/>
                  <a:pt x="28434" y="36853"/>
                </a:cubicBezTo>
                <a:cubicBezTo>
                  <a:pt x="28221" y="36853"/>
                  <a:pt x="28021" y="36848"/>
                  <a:pt x="27837" y="36840"/>
                </a:cubicBezTo>
                <a:cubicBezTo>
                  <a:pt x="21491" y="36554"/>
                  <a:pt x="14312" y="32054"/>
                  <a:pt x="12895" y="24005"/>
                </a:cubicBezTo>
                <a:cubicBezTo>
                  <a:pt x="12312" y="21015"/>
                  <a:pt x="9689" y="18932"/>
                  <a:pt x="6742" y="18932"/>
                </a:cubicBezTo>
                <a:cubicBezTo>
                  <a:pt x="6380" y="18932"/>
                  <a:pt x="6013" y="18963"/>
                  <a:pt x="5644" y="19028"/>
                </a:cubicBezTo>
                <a:cubicBezTo>
                  <a:pt x="2275" y="19624"/>
                  <a:pt x="1" y="22815"/>
                  <a:pt x="536" y="26196"/>
                </a:cubicBezTo>
                <a:cubicBezTo>
                  <a:pt x="1667" y="32768"/>
                  <a:pt x="5168" y="38709"/>
                  <a:pt x="10359" y="42900"/>
                </a:cubicBezTo>
                <a:cubicBezTo>
                  <a:pt x="15169" y="46806"/>
                  <a:pt x="21086" y="49068"/>
                  <a:pt x="27266" y="49365"/>
                </a:cubicBezTo>
                <a:cubicBezTo>
                  <a:pt x="27694" y="49389"/>
                  <a:pt x="28099" y="49401"/>
                  <a:pt x="28516" y="49401"/>
                </a:cubicBezTo>
                <a:cubicBezTo>
                  <a:pt x="33826" y="49401"/>
                  <a:pt x="38791" y="47865"/>
                  <a:pt x="42970" y="44948"/>
                </a:cubicBezTo>
                <a:cubicBezTo>
                  <a:pt x="47899" y="41495"/>
                  <a:pt x="51424" y="36245"/>
                  <a:pt x="53174" y="29744"/>
                </a:cubicBezTo>
                <a:cubicBezTo>
                  <a:pt x="56055" y="19124"/>
                  <a:pt x="60127" y="14790"/>
                  <a:pt x="63032" y="13016"/>
                </a:cubicBezTo>
                <a:cubicBezTo>
                  <a:pt x="63592" y="12682"/>
                  <a:pt x="64175" y="12397"/>
                  <a:pt x="64782" y="12170"/>
                </a:cubicBezTo>
                <a:cubicBezTo>
                  <a:pt x="66866" y="11432"/>
                  <a:pt x="68402" y="9646"/>
                  <a:pt x="68831" y="7479"/>
                </a:cubicBezTo>
                <a:lnTo>
                  <a:pt x="68831" y="7432"/>
                </a:lnTo>
                <a:cubicBezTo>
                  <a:pt x="69604" y="3442"/>
                  <a:pt x="66471" y="0"/>
                  <a:pt x="62718" y="0"/>
                </a:cubicBezTo>
                <a:close/>
              </a:path>
            </a:pathLst>
          </a:custGeom>
          <a:gradFill>
            <a:gsLst>
              <a:gs pos="0">
                <a:schemeClr val="dk2"/>
              </a:gs>
              <a:gs pos="48000">
                <a:schemeClr val="accent3"/>
              </a:gs>
              <a:gs pos="100000">
                <a:schemeClr val="accent2"/>
              </a:gs>
            </a:gsLst>
            <a:lin ang="8099331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6" name="Google Shape;116;p43"/>
          <p:cNvPicPr preferRelativeResize="0"/>
          <p:nvPr/>
        </p:nvPicPr>
        <p:blipFill rotWithShape="1">
          <a:blip r:embed="rId2">
            <a:alphaModFix/>
          </a:blip>
          <a:srcRect b="15188" l="11070" r="0" t="0"/>
          <a:stretch/>
        </p:blipFill>
        <p:spPr>
          <a:xfrm>
            <a:off x="506100" y="390450"/>
            <a:ext cx="8131800" cy="4362600"/>
          </a:xfrm>
          <a:prstGeom prst="roundRect">
            <a:avLst>
              <a:gd fmla="val 8223" name="adj"/>
            </a:avLst>
          </a:prstGeom>
          <a:noFill/>
          <a:ln>
            <a:noFill/>
          </a:ln>
          <a:effectLst>
            <a:outerShdw blurRad="1014413" rotWithShape="0" algn="bl" dir="5400000" dist="123825">
              <a:srgbClr val="000000">
                <a:alpha val="35686"/>
              </a:srgbClr>
            </a:outerShdw>
          </a:effectLst>
        </p:spPr>
      </p:pic>
      <p:sp>
        <p:nvSpPr>
          <p:cNvPr id="117" name="Google Shape;117;p43"/>
          <p:cNvSpPr txBox="1"/>
          <p:nvPr>
            <p:ph type="title"/>
          </p:nvPr>
        </p:nvSpPr>
        <p:spPr>
          <a:xfrm>
            <a:off x="720000" y="1130970"/>
            <a:ext cx="3590700" cy="39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000">
                <a:solidFill>
                  <a:schemeClr val="dk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118" name="Google Shape;118;p43"/>
          <p:cNvSpPr txBox="1"/>
          <p:nvPr>
            <p:ph idx="1" type="subTitle"/>
          </p:nvPr>
        </p:nvSpPr>
        <p:spPr>
          <a:xfrm>
            <a:off x="720000" y="1521913"/>
            <a:ext cx="3590700" cy="39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43"/>
          <p:cNvSpPr txBox="1"/>
          <p:nvPr>
            <p:ph idx="2" type="title"/>
          </p:nvPr>
        </p:nvSpPr>
        <p:spPr>
          <a:xfrm>
            <a:off x="4830294" y="1130970"/>
            <a:ext cx="3593700" cy="39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000">
                <a:solidFill>
                  <a:schemeClr val="dk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120" name="Google Shape;120;p43"/>
          <p:cNvSpPr txBox="1"/>
          <p:nvPr>
            <p:ph idx="3" type="subTitle"/>
          </p:nvPr>
        </p:nvSpPr>
        <p:spPr>
          <a:xfrm>
            <a:off x="4830294" y="1521913"/>
            <a:ext cx="3593700" cy="39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p43"/>
          <p:cNvSpPr txBox="1"/>
          <p:nvPr>
            <p:ph idx="4" type="title"/>
          </p:nvPr>
        </p:nvSpPr>
        <p:spPr>
          <a:xfrm>
            <a:off x="720000" y="2372428"/>
            <a:ext cx="3590700" cy="39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000">
                <a:solidFill>
                  <a:schemeClr val="dk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122" name="Google Shape;122;p43"/>
          <p:cNvSpPr txBox="1"/>
          <p:nvPr>
            <p:ph idx="5" type="subTitle"/>
          </p:nvPr>
        </p:nvSpPr>
        <p:spPr>
          <a:xfrm>
            <a:off x="720000" y="2768716"/>
            <a:ext cx="3590700" cy="39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43"/>
          <p:cNvSpPr txBox="1"/>
          <p:nvPr>
            <p:ph idx="6" type="title"/>
          </p:nvPr>
        </p:nvSpPr>
        <p:spPr>
          <a:xfrm>
            <a:off x="720000" y="3619232"/>
            <a:ext cx="3590700" cy="39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000">
                <a:solidFill>
                  <a:schemeClr val="dk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124" name="Google Shape;124;p43"/>
          <p:cNvSpPr txBox="1"/>
          <p:nvPr>
            <p:ph idx="7" type="subTitle"/>
          </p:nvPr>
        </p:nvSpPr>
        <p:spPr>
          <a:xfrm>
            <a:off x="720000" y="4016524"/>
            <a:ext cx="3590700" cy="38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43"/>
          <p:cNvSpPr txBox="1"/>
          <p:nvPr>
            <p:ph idx="8" type="title"/>
          </p:nvPr>
        </p:nvSpPr>
        <p:spPr>
          <a:xfrm>
            <a:off x="4830294" y="2372434"/>
            <a:ext cx="3593700" cy="39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000">
                <a:solidFill>
                  <a:schemeClr val="dk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126" name="Google Shape;126;p43"/>
          <p:cNvSpPr txBox="1"/>
          <p:nvPr>
            <p:ph idx="9" type="subTitle"/>
          </p:nvPr>
        </p:nvSpPr>
        <p:spPr>
          <a:xfrm>
            <a:off x="4830294" y="2768723"/>
            <a:ext cx="3593700" cy="39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p43"/>
          <p:cNvSpPr txBox="1"/>
          <p:nvPr>
            <p:ph idx="13" type="title"/>
          </p:nvPr>
        </p:nvSpPr>
        <p:spPr>
          <a:xfrm>
            <a:off x="4830294" y="3619225"/>
            <a:ext cx="3593700" cy="39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000">
                <a:solidFill>
                  <a:schemeClr val="dk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128" name="Google Shape;128;p43"/>
          <p:cNvSpPr txBox="1"/>
          <p:nvPr>
            <p:ph idx="14" type="subTitle"/>
          </p:nvPr>
        </p:nvSpPr>
        <p:spPr>
          <a:xfrm>
            <a:off x="4830294" y="4012525"/>
            <a:ext cx="3593700" cy="38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9" name="Google Shape;129;p43"/>
          <p:cNvSpPr txBox="1"/>
          <p:nvPr>
            <p:ph idx="15" type="title"/>
          </p:nvPr>
        </p:nvSpPr>
        <p:spPr>
          <a:xfrm>
            <a:off x="720000" y="539496"/>
            <a:ext cx="7704000" cy="4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7">
  <p:cSld name="CUSTOM_14"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44"/>
          <p:cNvSpPr/>
          <p:nvPr/>
        </p:nvSpPr>
        <p:spPr>
          <a:xfrm rot="3369217">
            <a:off x="5902950" y="-1858670"/>
            <a:ext cx="7535765" cy="5348493"/>
          </a:xfrm>
          <a:custGeom>
            <a:rect b="b" l="l" r="r" t="t"/>
            <a:pathLst>
              <a:path extrusionOk="0" h="49402" w="69605">
                <a:moveTo>
                  <a:pt x="62718" y="0"/>
                </a:moveTo>
                <a:cubicBezTo>
                  <a:pt x="62081" y="0"/>
                  <a:pt x="61427" y="99"/>
                  <a:pt x="60770" y="312"/>
                </a:cubicBezTo>
                <a:cubicBezTo>
                  <a:pt x="59782" y="633"/>
                  <a:pt x="58829" y="1038"/>
                  <a:pt x="57913" y="1502"/>
                </a:cubicBezTo>
                <a:cubicBezTo>
                  <a:pt x="54329" y="3360"/>
                  <a:pt x="51150" y="6205"/>
                  <a:pt x="48435" y="9968"/>
                </a:cubicBezTo>
                <a:cubicBezTo>
                  <a:pt x="45340" y="14266"/>
                  <a:pt x="42863" y="19814"/>
                  <a:pt x="41065" y="26470"/>
                </a:cubicBezTo>
                <a:cubicBezTo>
                  <a:pt x="38579" y="35663"/>
                  <a:pt x="31807" y="36853"/>
                  <a:pt x="28434" y="36853"/>
                </a:cubicBezTo>
                <a:cubicBezTo>
                  <a:pt x="28221" y="36853"/>
                  <a:pt x="28021" y="36848"/>
                  <a:pt x="27837" y="36840"/>
                </a:cubicBezTo>
                <a:cubicBezTo>
                  <a:pt x="21491" y="36554"/>
                  <a:pt x="14312" y="32054"/>
                  <a:pt x="12895" y="24005"/>
                </a:cubicBezTo>
                <a:cubicBezTo>
                  <a:pt x="12312" y="21015"/>
                  <a:pt x="9689" y="18932"/>
                  <a:pt x="6742" y="18932"/>
                </a:cubicBezTo>
                <a:cubicBezTo>
                  <a:pt x="6380" y="18932"/>
                  <a:pt x="6013" y="18963"/>
                  <a:pt x="5644" y="19028"/>
                </a:cubicBezTo>
                <a:cubicBezTo>
                  <a:pt x="2275" y="19624"/>
                  <a:pt x="1" y="22815"/>
                  <a:pt x="536" y="26196"/>
                </a:cubicBezTo>
                <a:cubicBezTo>
                  <a:pt x="1667" y="32768"/>
                  <a:pt x="5168" y="38709"/>
                  <a:pt x="10359" y="42900"/>
                </a:cubicBezTo>
                <a:cubicBezTo>
                  <a:pt x="15169" y="46806"/>
                  <a:pt x="21086" y="49068"/>
                  <a:pt x="27266" y="49365"/>
                </a:cubicBezTo>
                <a:cubicBezTo>
                  <a:pt x="27694" y="49389"/>
                  <a:pt x="28099" y="49401"/>
                  <a:pt x="28516" y="49401"/>
                </a:cubicBezTo>
                <a:cubicBezTo>
                  <a:pt x="33826" y="49401"/>
                  <a:pt x="38791" y="47865"/>
                  <a:pt x="42970" y="44948"/>
                </a:cubicBezTo>
                <a:cubicBezTo>
                  <a:pt x="47899" y="41495"/>
                  <a:pt x="51424" y="36245"/>
                  <a:pt x="53174" y="29744"/>
                </a:cubicBezTo>
                <a:cubicBezTo>
                  <a:pt x="56055" y="19124"/>
                  <a:pt x="60127" y="14790"/>
                  <a:pt x="63032" y="13016"/>
                </a:cubicBezTo>
                <a:cubicBezTo>
                  <a:pt x="63592" y="12682"/>
                  <a:pt x="64175" y="12397"/>
                  <a:pt x="64782" y="12170"/>
                </a:cubicBezTo>
                <a:cubicBezTo>
                  <a:pt x="66866" y="11432"/>
                  <a:pt x="68402" y="9646"/>
                  <a:pt x="68831" y="7479"/>
                </a:cubicBezTo>
                <a:lnTo>
                  <a:pt x="68831" y="7432"/>
                </a:lnTo>
                <a:cubicBezTo>
                  <a:pt x="69604" y="3442"/>
                  <a:pt x="66471" y="0"/>
                  <a:pt x="62718" y="0"/>
                </a:cubicBezTo>
                <a:close/>
              </a:path>
            </a:pathLst>
          </a:custGeom>
          <a:gradFill>
            <a:gsLst>
              <a:gs pos="0">
                <a:schemeClr val="accent3"/>
              </a:gs>
              <a:gs pos="50000">
                <a:schemeClr val="dk2"/>
              </a:gs>
              <a:gs pos="100000">
                <a:schemeClr val="accent2"/>
              </a:gs>
            </a:gsLst>
            <a:lin ang="8099331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" name="Google Shape;132;p44"/>
          <p:cNvSpPr/>
          <p:nvPr/>
        </p:nvSpPr>
        <p:spPr>
          <a:xfrm rot="10800000">
            <a:off x="776300" y="0"/>
            <a:ext cx="2895600" cy="4599300"/>
          </a:xfrm>
          <a:prstGeom prst="round2SameRect">
            <a:avLst>
              <a:gd fmla="val 50000" name="adj1"/>
              <a:gd fmla="val 0" name="adj2"/>
            </a:avLst>
          </a:prstGeom>
          <a:gradFill>
            <a:gsLst>
              <a:gs pos="0">
                <a:schemeClr val="accent4"/>
              </a:gs>
              <a:gs pos="66000">
                <a:schemeClr val="lt2"/>
              </a:gs>
              <a:gs pos="100000">
                <a:schemeClr val="lt2"/>
              </a:gs>
            </a:gsLst>
            <a:lin ang="8099331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3" name="Google Shape;133;p44"/>
          <p:cNvPicPr preferRelativeResize="0"/>
          <p:nvPr/>
        </p:nvPicPr>
        <p:blipFill rotWithShape="1">
          <a:blip r:embed="rId2">
            <a:alphaModFix/>
          </a:blip>
          <a:srcRect b="7590" l="1813" r="9257" t="7591"/>
          <a:stretch/>
        </p:blipFill>
        <p:spPr>
          <a:xfrm>
            <a:off x="506100" y="390450"/>
            <a:ext cx="8131800" cy="4362600"/>
          </a:xfrm>
          <a:prstGeom prst="roundRect">
            <a:avLst>
              <a:gd fmla="val 8223" name="adj"/>
            </a:avLst>
          </a:prstGeom>
          <a:noFill/>
          <a:ln>
            <a:noFill/>
          </a:ln>
          <a:effectLst>
            <a:outerShdw blurRad="1014413" rotWithShape="0" algn="bl" dir="5400000" dist="123825">
              <a:srgbClr val="000000">
                <a:alpha val="35686"/>
              </a:srgbClr>
            </a:outerShdw>
          </a:effectLst>
        </p:spPr>
      </p:pic>
      <p:sp>
        <p:nvSpPr>
          <p:cNvPr id="134" name="Google Shape;134;p44"/>
          <p:cNvSpPr txBox="1"/>
          <p:nvPr>
            <p:ph type="title"/>
          </p:nvPr>
        </p:nvSpPr>
        <p:spPr>
          <a:xfrm>
            <a:off x="919850" y="918175"/>
            <a:ext cx="2329200" cy="102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">
  <p:cSld name="BLANK_1_1_1_1_1_1_1">
    <p:bg>
      <p:bgPr>
        <a:solidFill>
          <a:schemeClr val="dk1"/>
        </a:solidFill>
      </p:bgPr>
    </p:bg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45"/>
          <p:cNvSpPr/>
          <p:nvPr/>
        </p:nvSpPr>
        <p:spPr>
          <a:xfrm rot="3234176">
            <a:off x="4715873" y="-2465645"/>
            <a:ext cx="8455549" cy="6001308"/>
          </a:xfrm>
          <a:custGeom>
            <a:rect b="b" l="l" r="r" t="t"/>
            <a:pathLst>
              <a:path extrusionOk="0" h="49402" w="69605">
                <a:moveTo>
                  <a:pt x="62718" y="0"/>
                </a:moveTo>
                <a:cubicBezTo>
                  <a:pt x="62081" y="0"/>
                  <a:pt x="61427" y="99"/>
                  <a:pt x="60770" y="312"/>
                </a:cubicBezTo>
                <a:cubicBezTo>
                  <a:pt x="59782" y="633"/>
                  <a:pt x="58829" y="1038"/>
                  <a:pt x="57913" y="1502"/>
                </a:cubicBezTo>
                <a:cubicBezTo>
                  <a:pt x="54329" y="3360"/>
                  <a:pt x="51150" y="6205"/>
                  <a:pt x="48435" y="9968"/>
                </a:cubicBezTo>
                <a:cubicBezTo>
                  <a:pt x="45340" y="14266"/>
                  <a:pt x="42863" y="19814"/>
                  <a:pt x="41065" y="26470"/>
                </a:cubicBezTo>
                <a:cubicBezTo>
                  <a:pt x="38579" y="35663"/>
                  <a:pt x="31807" y="36853"/>
                  <a:pt x="28434" y="36853"/>
                </a:cubicBezTo>
                <a:cubicBezTo>
                  <a:pt x="28221" y="36853"/>
                  <a:pt x="28021" y="36848"/>
                  <a:pt x="27837" y="36840"/>
                </a:cubicBezTo>
                <a:cubicBezTo>
                  <a:pt x="21491" y="36554"/>
                  <a:pt x="14312" y="32054"/>
                  <a:pt x="12895" y="24005"/>
                </a:cubicBezTo>
                <a:cubicBezTo>
                  <a:pt x="12312" y="21015"/>
                  <a:pt x="9689" y="18932"/>
                  <a:pt x="6742" y="18932"/>
                </a:cubicBezTo>
                <a:cubicBezTo>
                  <a:pt x="6380" y="18932"/>
                  <a:pt x="6013" y="18963"/>
                  <a:pt x="5644" y="19028"/>
                </a:cubicBezTo>
                <a:cubicBezTo>
                  <a:pt x="2275" y="19624"/>
                  <a:pt x="1" y="22815"/>
                  <a:pt x="536" y="26196"/>
                </a:cubicBezTo>
                <a:cubicBezTo>
                  <a:pt x="1667" y="32768"/>
                  <a:pt x="5168" y="38709"/>
                  <a:pt x="10359" y="42900"/>
                </a:cubicBezTo>
                <a:cubicBezTo>
                  <a:pt x="15169" y="46806"/>
                  <a:pt x="21086" y="49068"/>
                  <a:pt x="27266" y="49365"/>
                </a:cubicBezTo>
                <a:cubicBezTo>
                  <a:pt x="27694" y="49389"/>
                  <a:pt x="28099" y="49401"/>
                  <a:pt x="28516" y="49401"/>
                </a:cubicBezTo>
                <a:cubicBezTo>
                  <a:pt x="33826" y="49401"/>
                  <a:pt x="38791" y="47865"/>
                  <a:pt x="42970" y="44948"/>
                </a:cubicBezTo>
                <a:cubicBezTo>
                  <a:pt x="47899" y="41495"/>
                  <a:pt x="51424" y="36245"/>
                  <a:pt x="53174" y="29744"/>
                </a:cubicBezTo>
                <a:cubicBezTo>
                  <a:pt x="56055" y="19124"/>
                  <a:pt x="60127" y="14790"/>
                  <a:pt x="63032" y="13016"/>
                </a:cubicBezTo>
                <a:cubicBezTo>
                  <a:pt x="63592" y="12682"/>
                  <a:pt x="64175" y="12397"/>
                  <a:pt x="64782" y="12170"/>
                </a:cubicBezTo>
                <a:cubicBezTo>
                  <a:pt x="66866" y="11432"/>
                  <a:pt x="68402" y="9646"/>
                  <a:pt x="68831" y="7479"/>
                </a:cubicBezTo>
                <a:lnTo>
                  <a:pt x="68831" y="7432"/>
                </a:lnTo>
                <a:cubicBezTo>
                  <a:pt x="69604" y="3442"/>
                  <a:pt x="66471" y="0"/>
                  <a:pt x="62718" y="0"/>
                </a:cubicBezTo>
                <a:close/>
              </a:path>
            </a:pathLst>
          </a:custGeom>
          <a:gradFill>
            <a:gsLst>
              <a:gs pos="0">
                <a:schemeClr val="accent4"/>
              </a:gs>
              <a:gs pos="66000">
                <a:schemeClr val="lt2"/>
              </a:gs>
              <a:gs pos="100000">
                <a:schemeClr val="lt2"/>
              </a:gs>
            </a:gsLst>
            <a:lin ang="8099331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" name="Google Shape;137;p45"/>
          <p:cNvSpPr/>
          <p:nvPr/>
        </p:nvSpPr>
        <p:spPr>
          <a:xfrm rot="10454028">
            <a:off x="-4409074" y="2305091"/>
            <a:ext cx="8455592" cy="6001339"/>
          </a:xfrm>
          <a:custGeom>
            <a:rect b="b" l="l" r="r" t="t"/>
            <a:pathLst>
              <a:path extrusionOk="0" h="49402" w="69605">
                <a:moveTo>
                  <a:pt x="62718" y="0"/>
                </a:moveTo>
                <a:cubicBezTo>
                  <a:pt x="62081" y="0"/>
                  <a:pt x="61427" y="99"/>
                  <a:pt x="60770" y="312"/>
                </a:cubicBezTo>
                <a:cubicBezTo>
                  <a:pt x="59782" y="633"/>
                  <a:pt x="58829" y="1038"/>
                  <a:pt x="57913" y="1502"/>
                </a:cubicBezTo>
                <a:cubicBezTo>
                  <a:pt x="54329" y="3360"/>
                  <a:pt x="51150" y="6205"/>
                  <a:pt x="48435" y="9968"/>
                </a:cubicBezTo>
                <a:cubicBezTo>
                  <a:pt x="45340" y="14266"/>
                  <a:pt x="42863" y="19814"/>
                  <a:pt x="41065" y="26470"/>
                </a:cubicBezTo>
                <a:cubicBezTo>
                  <a:pt x="38579" y="35663"/>
                  <a:pt x="31807" y="36853"/>
                  <a:pt x="28434" y="36853"/>
                </a:cubicBezTo>
                <a:cubicBezTo>
                  <a:pt x="28221" y="36853"/>
                  <a:pt x="28021" y="36848"/>
                  <a:pt x="27837" y="36840"/>
                </a:cubicBezTo>
                <a:cubicBezTo>
                  <a:pt x="21491" y="36554"/>
                  <a:pt x="14312" y="32054"/>
                  <a:pt x="12895" y="24005"/>
                </a:cubicBezTo>
                <a:cubicBezTo>
                  <a:pt x="12312" y="21015"/>
                  <a:pt x="9689" y="18932"/>
                  <a:pt x="6742" y="18932"/>
                </a:cubicBezTo>
                <a:cubicBezTo>
                  <a:pt x="6380" y="18932"/>
                  <a:pt x="6013" y="18963"/>
                  <a:pt x="5644" y="19028"/>
                </a:cubicBezTo>
                <a:cubicBezTo>
                  <a:pt x="2275" y="19624"/>
                  <a:pt x="1" y="22815"/>
                  <a:pt x="536" y="26196"/>
                </a:cubicBezTo>
                <a:cubicBezTo>
                  <a:pt x="1667" y="32768"/>
                  <a:pt x="5168" y="38709"/>
                  <a:pt x="10359" y="42900"/>
                </a:cubicBezTo>
                <a:cubicBezTo>
                  <a:pt x="15169" y="46806"/>
                  <a:pt x="21086" y="49068"/>
                  <a:pt x="27266" y="49365"/>
                </a:cubicBezTo>
                <a:cubicBezTo>
                  <a:pt x="27694" y="49389"/>
                  <a:pt x="28099" y="49401"/>
                  <a:pt x="28516" y="49401"/>
                </a:cubicBezTo>
                <a:cubicBezTo>
                  <a:pt x="33826" y="49401"/>
                  <a:pt x="38791" y="47865"/>
                  <a:pt x="42970" y="44948"/>
                </a:cubicBezTo>
                <a:cubicBezTo>
                  <a:pt x="47899" y="41495"/>
                  <a:pt x="51424" y="36245"/>
                  <a:pt x="53174" y="29744"/>
                </a:cubicBezTo>
                <a:cubicBezTo>
                  <a:pt x="56055" y="19124"/>
                  <a:pt x="60127" y="14790"/>
                  <a:pt x="63032" y="13016"/>
                </a:cubicBezTo>
                <a:cubicBezTo>
                  <a:pt x="63592" y="12682"/>
                  <a:pt x="64175" y="12397"/>
                  <a:pt x="64782" y="12170"/>
                </a:cubicBezTo>
                <a:cubicBezTo>
                  <a:pt x="66866" y="11432"/>
                  <a:pt x="68402" y="9646"/>
                  <a:pt x="68831" y="7479"/>
                </a:cubicBezTo>
                <a:lnTo>
                  <a:pt x="68831" y="7432"/>
                </a:lnTo>
                <a:cubicBezTo>
                  <a:pt x="69604" y="3442"/>
                  <a:pt x="66471" y="0"/>
                  <a:pt x="62718" y="0"/>
                </a:cubicBezTo>
                <a:close/>
              </a:path>
            </a:pathLst>
          </a:custGeom>
          <a:gradFill>
            <a:gsLst>
              <a:gs pos="0">
                <a:schemeClr val="accent3"/>
              </a:gs>
              <a:gs pos="48000">
                <a:schemeClr val="accent2"/>
              </a:gs>
              <a:gs pos="100000">
                <a:schemeClr val="lt2"/>
              </a:gs>
            </a:gsLst>
            <a:lin ang="8100019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" name="Google Shape;138;p45"/>
          <p:cNvSpPr/>
          <p:nvPr/>
        </p:nvSpPr>
        <p:spPr>
          <a:xfrm>
            <a:off x="715100" y="535000"/>
            <a:ext cx="7713900" cy="4073400"/>
          </a:xfrm>
          <a:prstGeom prst="round2DiagRect">
            <a:avLst>
              <a:gd fmla="val 16667" name="adj1"/>
              <a:gd fmla="val 0" name="adj2"/>
            </a:avLst>
          </a:prstGeom>
          <a:solidFill>
            <a:schemeClr val="lt1"/>
          </a:solidFill>
          <a:ln>
            <a:noFill/>
          </a:ln>
          <a:effectLst>
            <a:outerShdw blurRad="257175" rotWithShape="0" algn="bl" dir="5400000" dist="219075">
              <a:srgbClr val="000000">
                <a:alpha val="2980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1">
  <p:cSld name="CUSTOM_6">
    <p:bg>
      <p:bgPr>
        <a:solidFill>
          <a:schemeClr val="lt1"/>
        </a:solidFill>
      </p:bgPr>
    </p:bg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46"/>
          <p:cNvSpPr/>
          <p:nvPr/>
        </p:nvSpPr>
        <p:spPr>
          <a:xfrm rot="10454015">
            <a:off x="4094826" y="2781444"/>
            <a:ext cx="7161529" cy="5082880"/>
          </a:xfrm>
          <a:custGeom>
            <a:rect b="b" l="l" r="r" t="t"/>
            <a:pathLst>
              <a:path extrusionOk="0" h="49402" w="69605">
                <a:moveTo>
                  <a:pt x="62718" y="0"/>
                </a:moveTo>
                <a:cubicBezTo>
                  <a:pt x="62081" y="0"/>
                  <a:pt x="61427" y="99"/>
                  <a:pt x="60770" y="312"/>
                </a:cubicBezTo>
                <a:cubicBezTo>
                  <a:pt x="59782" y="633"/>
                  <a:pt x="58829" y="1038"/>
                  <a:pt x="57913" y="1502"/>
                </a:cubicBezTo>
                <a:cubicBezTo>
                  <a:pt x="54329" y="3360"/>
                  <a:pt x="51150" y="6205"/>
                  <a:pt x="48435" y="9968"/>
                </a:cubicBezTo>
                <a:cubicBezTo>
                  <a:pt x="45340" y="14266"/>
                  <a:pt x="42863" y="19814"/>
                  <a:pt x="41065" y="26470"/>
                </a:cubicBezTo>
                <a:cubicBezTo>
                  <a:pt x="38579" y="35663"/>
                  <a:pt x="31807" y="36853"/>
                  <a:pt x="28434" y="36853"/>
                </a:cubicBezTo>
                <a:cubicBezTo>
                  <a:pt x="28221" y="36853"/>
                  <a:pt x="28021" y="36848"/>
                  <a:pt x="27837" y="36840"/>
                </a:cubicBezTo>
                <a:cubicBezTo>
                  <a:pt x="21491" y="36554"/>
                  <a:pt x="14312" y="32054"/>
                  <a:pt x="12895" y="24005"/>
                </a:cubicBezTo>
                <a:cubicBezTo>
                  <a:pt x="12312" y="21015"/>
                  <a:pt x="9689" y="18932"/>
                  <a:pt x="6742" y="18932"/>
                </a:cubicBezTo>
                <a:cubicBezTo>
                  <a:pt x="6380" y="18932"/>
                  <a:pt x="6013" y="18963"/>
                  <a:pt x="5644" y="19028"/>
                </a:cubicBezTo>
                <a:cubicBezTo>
                  <a:pt x="2275" y="19624"/>
                  <a:pt x="1" y="22815"/>
                  <a:pt x="536" y="26196"/>
                </a:cubicBezTo>
                <a:cubicBezTo>
                  <a:pt x="1667" y="32768"/>
                  <a:pt x="5168" y="38709"/>
                  <a:pt x="10359" y="42900"/>
                </a:cubicBezTo>
                <a:cubicBezTo>
                  <a:pt x="15169" y="46806"/>
                  <a:pt x="21086" y="49068"/>
                  <a:pt x="27266" y="49365"/>
                </a:cubicBezTo>
                <a:cubicBezTo>
                  <a:pt x="27694" y="49389"/>
                  <a:pt x="28099" y="49401"/>
                  <a:pt x="28516" y="49401"/>
                </a:cubicBezTo>
                <a:cubicBezTo>
                  <a:pt x="33826" y="49401"/>
                  <a:pt x="38791" y="47865"/>
                  <a:pt x="42970" y="44948"/>
                </a:cubicBezTo>
                <a:cubicBezTo>
                  <a:pt x="47899" y="41495"/>
                  <a:pt x="51424" y="36245"/>
                  <a:pt x="53174" y="29744"/>
                </a:cubicBezTo>
                <a:cubicBezTo>
                  <a:pt x="56055" y="19124"/>
                  <a:pt x="60127" y="14790"/>
                  <a:pt x="63032" y="13016"/>
                </a:cubicBezTo>
                <a:cubicBezTo>
                  <a:pt x="63592" y="12682"/>
                  <a:pt x="64175" y="12397"/>
                  <a:pt x="64782" y="12170"/>
                </a:cubicBezTo>
                <a:cubicBezTo>
                  <a:pt x="66866" y="11432"/>
                  <a:pt x="68402" y="9646"/>
                  <a:pt x="68831" y="7479"/>
                </a:cubicBezTo>
                <a:lnTo>
                  <a:pt x="68831" y="7432"/>
                </a:lnTo>
                <a:cubicBezTo>
                  <a:pt x="69604" y="3442"/>
                  <a:pt x="66471" y="0"/>
                  <a:pt x="62718" y="0"/>
                </a:cubicBezTo>
                <a:close/>
              </a:path>
            </a:pathLst>
          </a:custGeom>
          <a:gradFill>
            <a:gsLst>
              <a:gs pos="0">
                <a:schemeClr val="accent3"/>
              </a:gs>
              <a:gs pos="48000">
                <a:schemeClr val="accent2"/>
              </a:gs>
              <a:gs pos="100000">
                <a:schemeClr val="lt2"/>
              </a:gs>
            </a:gsLst>
            <a:lin ang="8100019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" name="Google Shape;141;p46"/>
          <p:cNvSpPr/>
          <p:nvPr/>
        </p:nvSpPr>
        <p:spPr>
          <a:xfrm rot="-8400163">
            <a:off x="-3950988" y="-3430796"/>
            <a:ext cx="6420568" cy="7450335"/>
          </a:xfrm>
          <a:custGeom>
            <a:rect b="b" l="l" r="r" t="t"/>
            <a:pathLst>
              <a:path extrusionOk="0" h="73681" w="63497">
                <a:moveTo>
                  <a:pt x="56803" y="0"/>
                </a:moveTo>
                <a:cubicBezTo>
                  <a:pt x="56376" y="0"/>
                  <a:pt x="55942" y="44"/>
                  <a:pt x="55507" y="135"/>
                </a:cubicBezTo>
                <a:cubicBezTo>
                  <a:pt x="52102" y="850"/>
                  <a:pt x="49935" y="4195"/>
                  <a:pt x="50661" y="7601"/>
                </a:cubicBezTo>
                <a:cubicBezTo>
                  <a:pt x="50673" y="7660"/>
                  <a:pt x="51769" y="13720"/>
                  <a:pt x="48411" y="17483"/>
                </a:cubicBezTo>
                <a:cubicBezTo>
                  <a:pt x="45736" y="20496"/>
                  <a:pt x="40833" y="21332"/>
                  <a:pt x="36216" y="21332"/>
                </a:cubicBezTo>
                <a:cubicBezTo>
                  <a:pt x="34814" y="21332"/>
                  <a:pt x="33438" y="21255"/>
                  <a:pt x="32159" y="21138"/>
                </a:cubicBezTo>
                <a:cubicBezTo>
                  <a:pt x="30787" y="21012"/>
                  <a:pt x="29440" y="20950"/>
                  <a:pt x="28123" y="20950"/>
                </a:cubicBezTo>
                <a:cubicBezTo>
                  <a:pt x="17567" y="20950"/>
                  <a:pt x="8901" y="24933"/>
                  <a:pt x="3989" y="32163"/>
                </a:cubicBezTo>
                <a:cubicBezTo>
                  <a:pt x="1691" y="35556"/>
                  <a:pt x="369" y="39509"/>
                  <a:pt x="179" y="43605"/>
                </a:cubicBezTo>
                <a:cubicBezTo>
                  <a:pt x="0" y="47748"/>
                  <a:pt x="893" y="51868"/>
                  <a:pt x="2798" y="55559"/>
                </a:cubicBezTo>
                <a:cubicBezTo>
                  <a:pt x="5406" y="60714"/>
                  <a:pt x="9823" y="65096"/>
                  <a:pt x="15550" y="68215"/>
                </a:cubicBezTo>
                <a:cubicBezTo>
                  <a:pt x="21646" y="71525"/>
                  <a:pt x="29028" y="73371"/>
                  <a:pt x="37505" y="73668"/>
                </a:cubicBezTo>
                <a:lnTo>
                  <a:pt x="37743" y="73668"/>
                </a:lnTo>
                <a:lnTo>
                  <a:pt x="37743" y="73680"/>
                </a:lnTo>
                <a:cubicBezTo>
                  <a:pt x="41160" y="73668"/>
                  <a:pt x="43934" y="70930"/>
                  <a:pt x="43994" y="67513"/>
                </a:cubicBezTo>
                <a:cubicBezTo>
                  <a:pt x="44054" y="64108"/>
                  <a:pt x="41375" y="61262"/>
                  <a:pt x="37958" y="61131"/>
                </a:cubicBezTo>
                <a:cubicBezTo>
                  <a:pt x="31445" y="60905"/>
                  <a:pt x="25920" y="59571"/>
                  <a:pt x="21539" y="57190"/>
                </a:cubicBezTo>
                <a:cubicBezTo>
                  <a:pt x="18062" y="55297"/>
                  <a:pt x="15443" y="52773"/>
                  <a:pt x="13990" y="49892"/>
                </a:cubicBezTo>
                <a:cubicBezTo>
                  <a:pt x="12145" y="46260"/>
                  <a:pt x="12288" y="42272"/>
                  <a:pt x="14371" y="39212"/>
                </a:cubicBezTo>
                <a:cubicBezTo>
                  <a:pt x="16889" y="35513"/>
                  <a:pt x="21804" y="33491"/>
                  <a:pt x="28105" y="33491"/>
                </a:cubicBezTo>
                <a:cubicBezTo>
                  <a:pt x="29046" y="33491"/>
                  <a:pt x="30017" y="33536"/>
                  <a:pt x="31016" y="33628"/>
                </a:cubicBezTo>
                <a:cubicBezTo>
                  <a:pt x="32826" y="33794"/>
                  <a:pt x="34564" y="33878"/>
                  <a:pt x="36243" y="33878"/>
                </a:cubicBezTo>
                <a:cubicBezTo>
                  <a:pt x="45792" y="33878"/>
                  <a:pt x="53031" y="31187"/>
                  <a:pt x="57793" y="25829"/>
                </a:cubicBezTo>
                <a:cubicBezTo>
                  <a:pt x="61008" y="22210"/>
                  <a:pt x="62913" y="17459"/>
                  <a:pt x="63318" y="12077"/>
                </a:cubicBezTo>
                <a:cubicBezTo>
                  <a:pt x="63496" y="9720"/>
                  <a:pt x="63377" y="7339"/>
                  <a:pt x="62949" y="5017"/>
                </a:cubicBezTo>
                <a:cubicBezTo>
                  <a:pt x="62336" y="2047"/>
                  <a:pt x="59721" y="0"/>
                  <a:pt x="56803" y="0"/>
                </a:cubicBezTo>
                <a:close/>
              </a:path>
            </a:pathLst>
          </a:custGeom>
          <a:gradFill>
            <a:gsLst>
              <a:gs pos="0">
                <a:schemeClr val="accent3"/>
              </a:gs>
              <a:gs pos="50000">
                <a:schemeClr val="dk2"/>
              </a:gs>
              <a:gs pos="100000">
                <a:schemeClr val="accent2"/>
              </a:gs>
            </a:gsLst>
            <a:lin ang="8099331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" name="Google Shape;142;p46"/>
          <p:cNvSpPr/>
          <p:nvPr/>
        </p:nvSpPr>
        <p:spPr>
          <a:xfrm>
            <a:off x="715100" y="535000"/>
            <a:ext cx="7713900" cy="4073400"/>
          </a:xfrm>
          <a:prstGeom prst="round2DiagRect">
            <a:avLst>
              <a:gd fmla="val 16667" name="adj1"/>
              <a:gd fmla="val 0" name="adj2"/>
            </a:avLst>
          </a:prstGeom>
          <a:solidFill>
            <a:schemeClr val="dk1"/>
          </a:solidFill>
          <a:ln>
            <a:noFill/>
          </a:ln>
          <a:effectLst>
            <a:outerShdw blurRad="257175" rotWithShape="0" algn="bl" dir="5400000" dist="219075">
              <a:srgbClr val="000000">
                <a:alpha val="2980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18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dk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Rubik ExtraBold"/>
              <a:buNone/>
              <a:defRPr b="0" i="0" sz="2800" u="none" cap="none" strike="noStrike">
                <a:solidFill>
                  <a:schemeClr val="lt1"/>
                </a:solidFill>
                <a:latin typeface="Rubik ExtraBold"/>
                <a:ea typeface="Rubik ExtraBold"/>
                <a:cs typeface="Rubik ExtraBold"/>
                <a:sym typeface="Rubik ExtraBold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b="0" i="0" sz="3500" u="none" cap="none" strike="noStrik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b="0" i="0" sz="3500" u="none" cap="none" strike="noStrik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b="0" i="0" sz="3500" u="none" cap="none" strike="noStrik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b="0" i="0" sz="3500" u="none" cap="none" strike="noStrik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b="0" i="0" sz="3500" u="none" cap="none" strike="noStrik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b="0" i="0" sz="3500" u="none" cap="none" strike="noStrik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b="0" i="0" sz="3500" u="none" cap="none" strike="noStrik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b="0" i="0" sz="3500" u="none" cap="none" strike="noStrik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7" name="Google Shape;7;p2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ubik"/>
              <a:buChar char="●"/>
              <a:defRPr b="0" i="0" sz="1400" u="none" cap="none" strike="noStrike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ubik"/>
              <a:buChar char="○"/>
              <a:defRPr b="0" i="0" sz="1400" u="none" cap="none" strike="noStrike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ubik"/>
              <a:buChar char="■"/>
              <a:defRPr b="0" i="0" sz="1400" u="none" cap="none" strike="noStrike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ubik"/>
              <a:buChar char="●"/>
              <a:defRPr b="0" i="0" sz="1400" u="none" cap="none" strike="noStrike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ubik"/>
              <a:buChar char="○"/>
              <a:defRPr b="0" i="0" sz="1400" u="none" cap="none" strike="noStrike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ubik"/>
              <a:buChar char="■"/>
              <a:defRPr b="0" i="0" sz="1400" u="none" cap="none" strike="noStrike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ubik"/>
              <a:buChar char="●"/>
              <a:defRPr b="0" i="0" sz="1400" u="none" cap="none" strike="noStrike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ubik"/>
              <a:buChar char="○"/>
              <a:defRPr b="0" i="0" sz="1400" u="none" cap="none" strike="noStrike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Font typeface="Rubik"/>
              <a:buChar char="■"/>
              <a:defRPr b="0" i="0" sz="1400" u="none" cap="none" strike="noStrike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Relationship Id="rId3" Type="http://schemas.openxmlformats.org/officeDocument/2006/relationships/chart" Target="../charts/chart1.xml"/><Relationship Id="rId4" Type="http://schemas.openxmlformats.org/officeDocument/2006/relationships/chart" Target="../charts/chart2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9.jpg"/><Relationship Id="rId4" Type="http://schemas.openxmlformats.org/officeDocument/2006/relationships/image" Target="../media/image3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8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3.jp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"/>
          <p:cNvSpPr/>
          <p:nvPr/>
        </p:nvSpPr>
        <p:spPr>
          <a:xfrm>
            <a:off x="1820050" y="1051500"/>
            <a:ext cx="2808600" cy="458100"/>
          </a:xfrm>
          <a:prstGeom prst="roundRect">
            <a:avLst>
              <a:gd fmla="val 50000" name="adj"/>
            </a:avLst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1"/>
          <p:cNvSpPr txBox="1"/>
          <p:nvPr/>
        </p:nvSpPr>
        <p:spPr>
          <a:xfrm>
            <a:off x="1951274" y="1075800"/>
            <a:ext cx="2536800" cy="409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ru-RU" sz="2200" u="none" cap="none" strike="noStrike">
                <a:solidFill>
                  <a:schemeClr val="dk1"/>
                </a:solidFill>
                <a:latin typeface="Rubik SemiBold"/>
                <a:ea typeface="Rubik SemiBold"/>
                <a:cs typeface="Rubik SemiBold"/>
                <a:sym typeface="Rubik SemiBold"/>
              </a:rPr>
              <a:t>Стартап проект</a:t>
            </a:r>
            <a:endParaRPr b="0" i="0" sz="2200" u="none" cap="none" strike="noStrike">
              <a:solidFill>
                <a:schemeClr val="dk1"/>
              </a:solidFill>
              <a:latin typeface="Rubik SemiBold"/>
              <a:ea typeface="Rubik SemiBold"/>
              <a:cs typeface="Rubik SemiBold"/>
              <a:sym typeface="Rubik SemiBold"/>
            </a:endParaRPr>
          </a:p>
        </p:txBody>
      </p:sp>
      <p:cxnSp>
        <p:nvCxnSpPr>
          <p:cNvPr id="149" name="Google Shape;149;p1"/>
          <p:cNvCxnSpPr/>
          <p:nvPr/>
        </p:nvCxnSpPr>
        <p:spPr>
          <a:xfrm>
            <a:off x="1820046" y="3741288"/>
            <a:ext cx="48831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50" name="Google Shape;150;p1"/>
          <p:cNvSpPr txBox="1"/>
          <p:nvPr>
            <p:ph idx="1" type="subTitle"/>
          </p:nvPr>
        </p:nvSpPr>
        <p:spPr>
          <a:xfrm>
            <a:off x="1718600" y="3758675"/>
            <a:ext cx="4620000" cy="4581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4980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1600"/>
              <a:t>0577 4788 4210 0001</a:t>
            </a:r>
            <a:endParaRPr sz="1600">
              <a:latin typeface="Rubik"/>
              <a:ea typeface="Rubik"/>
              <a:cs typeface="Rubik"/>
              <a:sym typeface="Rubik"/>
            </a:endParaRPr>
          </a:p>
        </p:txBody>
      </p:sp>
      <p:grpSp>
        <p:nvGrpSpPr>
          <p:cNvPr id="151" name="Google Shape;151;p1"/>
          <p:cNvGrpSpPr/>
          <p:nvPr/>
        </p:nvGrpSpPr>
        <p:grpSpPr>
          <a:xfrm>
            <a:off x="6647851" y="1509607"/>
            <a:ext cx="721075" cy="365856"/>
            <a:chOff x="762000" y="2343575"/>
            <a:chExt cx="789700" cy="400675"/>
          </a:xfrm>
        </p:grpSpPr>
        <p:grpSp>
          <p:nvGrpSpPr>
            <p:cNvPr id="152" name="Google Shape;152;p1"/>
            <p:cNvGrpSpPr/>
            <p:nvPr/>
          </p:nvGrpSpPr>
          <p:grpSpPr>
            <a:xfrm>
              <a:off x="762000" y="2343575"/>
              <a:ext cx="507225" cy="400675"/>
              <a:chOff x="762000" y="2343575"/>
              <a:chExt cx="507225" cy="400675"/>
            </a:xfrm>
          </p:grpSpPr>
          <p:sp>
            <p:nvSpPr>
              <p:cNvPr id="153" name="Google Shape;153;p1"/>
              <p:cNvSpPr/>
              <p:nvPr/>
            </p:nvSpPr>
            <p:spPr>
              <a:xfrm>
                <a:off x="1216500" y="2469175"/>
                <a:ext cx="52725" cy="133675"/>
              </a:xfrm>
              <a:custGeom>
                <a:rect b="b" l="l" r="r" t="t"/>
                <a:pathLst>
                  <a:path extrusionOk="0" h="5347" w="2109">
                    <a:moveTo>
                      <a:pt x="13" y="1"/>
                    </a:moveTo>
                    <a:lnTo>
                      <a:pt x="1" y="5335"/>
                    </a:lnTo>
                    <a:lnTo>
                      <a:pt x="2084" y="5347"/>
                    </a:lnTo>
                    <a:lnTo>
                      <a:pt x="2108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154" name="Google Shape;154;p1"/>
              <p:cNvGrpSpPr/>
              <p:nvPr/>
            </p:nvGrpSpPr>
            <p:grpSpPr>
              <a:xfrm>
                <a:off x="762000" y="2343575"/>
                <a:ext cx="507225" cy="400675"/>
                <a:chOff x="762000" y="2343575"/>
                <a:chExt cx="507225" cy="400675"/>
              </a:xfrm>
            </p:grpSpPr>
            <p:sp>
              <p:nvSpPr>
                <p:cNvPr id="155" name="Google Shape;155;p1"/>
                <p:cNvSpPr/>
                <p:nvPr/>
              </p:nvSpPr>
              <p:spPr>
                <a:xfrm>
                  <a:off x="762000" y="2610575"/>
                  <a:ext cx="91100" cy="132775"/>
                </a:xfrm>
                <a:custGeom>
                  <a:rect b="b" l="l" r="r" t="t"/>
                  <a:pathLst>
                    <a:path extrusionOk="0" h="5311" w="3644">
                      <a:moveTo>
                        <a:pt x="12" y="0"/>
                      </a:moveTo>
                      <a:lnTo>
                        <a:pt x="0" y="2524"/>
                      </a:lnTo>
                      <a:cubicBezTo>
                        <a:pt x="0" y="4048"/>
                        <a:pt x="1238" y="5299"/>
                        <a:pt x="2774" y="5310"/>
                      </a:cubicBezTo>
                      <a:lnTo>
                        <a:pt x="3631" y="5310"/>
                      </a:lnTo>
                      <a:lnTo>
                        <a:pt x="3643" y="12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56" name="Google Shape;156;p1"/>
                <p:cNvSpPr/>
                <p:nvPr/>
              </p:nvSpPr>
              <p:spPr>
                <a:xfrm>
                  <a:off x="762875" y="2343575"/>
                  <a:ext cx="91125" cy="114925"/>
                </a:xfrm>
                <a:custGeom>
                  <a:rect b="b" l="l" r="r" t="t"/>
                  <a:pathLst>
                    <a:path extrusionOk="0" h="4597" w="3645">
                      <a:moveTo>
                        <a:pt x="2753" y="0"/>
                      </a:moveTo>
                      <a:cubicBezTo>
                        <a:pt x="1227" y="0"/>
                        <a:pt x="1" y="1246"/>
                        <a:pt x="1" y="2763"/>
                      </a:cubicBezTo>
                      <a:lnTo>
                        <a:pt x="1" y="4596"/>
                      </a:lnTo>
                      <a:lnTo>
                        <a:pt x="3632" y="4596"/>
                      </a:lnTo>
                      <a:lnTo>
                        <a:pt x="3644" y="0"/>
                      </a:lnTo>
                      <a:lnTo>
                        <a:pt x="2775" y="0"/>
                      </a:lnTo>
                      <a:cubicBezTo>
                        <a:pt x="2768" y="0"/>
                        <a:pt x="2760" y="0"/>
                        <a:pt x="2753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57" name="Google Shape;157;p1"/>
                <p:cNvSpPr/>
                <p:nvPr/>
              </p:nvSpPr>
              <p:spPr>
                <a:xfrm>
                  <a:off x="862600" y="2468000"/>
                  <a:ext cx="85150" cy="133675"/>
                </a:xfrm>
                <a:custGeom>
                  <a:rect b="b" l="l" r="r" t="t"/>
                  <a:pathLst>
                    <a:path extrusionOk="0" h="5347" w="3406">
                      <a:moveTo>
                        <a:pt x="12" y="0"/>
                      </a:moveTo>
                      <a:lnTo>
                        <a:pt x="0" y="5334"/>
                      </a:lnTo>
                      <a:lnTo>
                        <a:pt x="2632" y="5346"/>
                      </a:lnTo>
                      <a:cubicBezTo>
                        <a:pt x="2620" y="5215"/>
                        <a:pt x="2608" y="5096"/>
                        <a:pt x="2596" y="4965"/>
                      </a:cubicBezTo>
                      <a:cubicBezTo>
                        <a:pt x="2608" y="4179"/>
                        <a:pt x="2882" y="3405"/>
                        <a:pt x="3406" y="2810"/>
                      </a:cubicBezTo>
                      <a:cubicBezTo>
                        <a:pt x="2894" y="2203"/>
                        <a:pt x="2608" y="1429"/>
                        <a:pt x="2608" y="643"/>
                      </a:cubicBezTo>
                      <a:cubicBezTo>
                        <a:pt x="2620" y="429"/>
                        <a:pt x="2632" y="215"/>
                        <a:pt x="2679" y="12"/>
                      </a:cubicBez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58" name="Google Shape;158;p1"/>
                <p:cNvSpPr/>
                <p:nvPr/>
              </p:nvSpPr>
              <p:spPr>
                <a:xfrm>
                  <a:off x="762275" y="2467700"/>
                  <a:ext cx="91125" cy="133675"/>
                </a:xfrm>
                <a:custGeom>
                  <a:rect b="b" l="l" r="r" t="t"/>
                  <a:pathLst>
                    <a:path extrusionOk="0" h="5347" w="3645">
                      <a:moveTo>
                        <a:pt x="13" y="0"/>
                      </a:moveTo>
                      <a:lnTo>
                        <a:pt x="1" y="5334"/>
                      </a:lnTo>
                      <a:lnTo>
                        <a:pt x="3632" y="5346"/>
                      </a:lnTo>
                      <a:lnTo>
                        <a:pt x="3644" y="12"/>
                      </a:lnTo>
                      <a:lnTo>
                        <a:pt x="13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59" name="Google Shape;159;p1"/>
                <p:cNvSpPr/>
                <p:nvPr/>
              </p:nvSpPr>
              <p:spPr>
                <a:xfrm>
                  <a:off x="1020950" y="2344175"/>
                  <a:ext cx="148850" cy="115500"/>
                </a:xfrm>
                <a:custGeom>
                  <a:rect b="b" l="l" r="r" t="t"/>
                  <a:pathLst>
                    <a:path extrusionOk="0" h="4620" w="5954">
                      <a:moveTo>
                        <a:pt x="0" y="0"/>
                      </a:moveTo>
                      <a:lnTo>
                        <a:pt x="0" y="2250"/>
                      </a:lnTo>
                      <a:cubicBezTo>
                        <a:pt x="1346" y="2381"/>
                        <a:pt x="2489" y="3310"/>
                        <a:pt x="2894" y="4608"/>
                      </a:cubicBezTo>
                      <a:lnTo>
                        <a:pt x="5942" y="4620"/>
                      </a:lnTo>
                      <a:lnTo>
                        <a:pt x="5954" y="1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60" name="Google Shape;160;p1"/>
                <p:cNvSpPr/>
                <p:nvPr/>
              </p:nvSpPr>
              <p:spPr>
                <a:xfrm>
                  <a:off x="862900" y="2343575"/>
                  <a:ext cx="148550" cy="115225"/>
                </a:xfrm>
                <a:custGeom>
                  <a:rect b="b" l="l" r="r" t="t"/>
                  <a:pathLst>
                    <a:path extrusionOk="0" h="4609" w="5942">
                      <a:moveTo>
                        <a:pt x="12" y="0"/>
                      </a:moveTo>
                      <a:lnTo>
                        <a:pt x="0" y="4608"/>
                      </a:lnTo>
                      <a:lnTo>
                        <a:pt x="2774" y="4608"/>
                      </a:lnTo>
                      <a:cubicBezTo>
                        <a:pt x="3203" y="3227"/>
                        <a:pt x="4489" y="2274"/>
                        <a:pt x="5941" y="2251"/>
                      </a:cubicBezTo>
                      <a:lnTo>
                        <a:pt x="5941" y="12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61" name="Google Shape;161;p1"/>
                <p:cNvSpPr/>
                <p:nvPr/>
              </p:nvSpPr>
              <p:spPr>
                <a:xfrm>
                  <a:off x="1077500" y="2468875"/>
                  <a:ext cx="130100" cy="133675"/>
                </a:xfrm>
                <a:custGeom>
                  <a:rect b="b" l="l" r="r" t="t"/>
                  <a:pathLst>
                    <a:path extrusionOk="0" h="5347" w="5204">
                      <a:moveTo>
                        <a:pt x="739" y="1"/>
                      </a:moveTo>
                      <a:lnTo>
                        <a:pt x="739" y="1"/>
                      </a:lnTo>
                      <a:cubicBezTo>
                        <a:pt x="775" y="203"/>
                        <a:pt x="798" y="418"/>
                        <a:pt x="798" y="632"/>
                      </a:cubicBezTo>
                      <a:cubicBezTo>
                        <a:pt x="798" y="1418"/>
                        <a:pt x="513" y="2180"/>
                        <a:pt x="1" y="2787"/>
                      </a:cubicBezTo>
                      <a:cubicBezTo>
                        <a:pt x="501" y="3394"/>
                        <a:pt x="786" y="4168"/>
                        <a:pt x="786" y="4954"/>
                      </a:cubicBezTo>
                      <a:cubicBezTo>
                        <a:pt x="775" y="5085"/>
                        <a:pt x="763" y="5204"/>
                        <a:pt x="739" y="5335"/>
                      </a:cubicBezTo>
                      <a:lnTo>
                        <a:pt x="5180" y="5347"/>
                      </a:lnTo>
                      <a:lnTo>
                        <a:pt x="5204" y="13"/>
                      </a:lnTo>
                      <a:lnTo>
                        <a:pt x="739" y="1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62" name="Google Shape;162;p1"/>
                <p:cNvSpPr/>
                <p:nvPr/>
              </p:nvSpPr>
              <p:spPr>
                <a:xfrm>
                  <a:off x="1178100" y="2611750"/>
                  <a:ext cx="90825" cy="132500"/>
                </a:xfrm>
                <a:custGeom>
                  <a:rect b="b" l="l" r="r" t="t"/>
                  <a:pathLst>
                    <a:path extrusionOk="0" h="5300" w="3633">
                      <a:moveTo>
                        <a:pt x="13" y="1"/>
                      </a:moveTo>
                      <a:lnTo>
                        <a:pt x="1" y="5299"/>
                      </a:lnTo>
                      <a:lnTo>
                        <a:pt x="834" y="5299"/>
                      </a:lnTo>
                      <a:cubicBezTo>
                        <a:pt x="2370" y="5299"/>
                        <a:pt x="3609" y="4061"/>
                        <a:pt x="3620" y="2525"/>
                      </a:cubicBezTo>
                      <a:lnTo>
                        <a:pt x="3632" y="13"/>
                      </a:lnTo>
                      <a:lnTo>
                        <a:pt x="13" y="1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63" name="Google Shape;163;p1"/>
                <p:cNvSpPr/>
                <p:nvPr/>
              </p:nvSpPr>
              <p:spPr>
                <a:xfrm>
                  <a:off x="862000" y="2611175"/>
                  <a:ext cx="148550" cy="132775"/>
                </a:xfrm>
                <a:custGeom>
                  <a:rect b="b" l="l" r="r" t="t"/>
                  <a:pathLst>
                    <a:path extrusionOk="0" h="5311" w="5942">
                      <a:moveTo>
                        <a:pt x="24" y="0"/>
                      </a:moveTo>
                      <a:lnTo>
                        <a:pt x="1" y="5286"/>
                      </a:lnTo>
                      <a:lnTo>
                        <a:pt x="5930" y="5310"/>
                      </a:lnTo>
                      <a:lnTo>
                        <a:pt x="5942" y="2643"/>
                      </a:lnTo>
                      <a:cubicBezTo>
                        <a:pt x="4382" y="2608"/>
                        <a:pt x="3049" y="1512"/>
                        <a:pt x="2715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64" name="Google Shape;164;p1"/>
                <p:cNvSpPr/>
                <p:nvPr/>
              </p:nvSpPr>
              <p:spPr>
                <a:xfrm>
                  <a:off x="1179000" y="2344775"/>
                  <a:ext cx="90225" cy="115200"/>
                </a:xfrm>
                <a:custGeom>
                  <a:rect b="b" l="l" r="r" t="t"/>
                  <a:pathLst>
                    <a:path extrusionOk="0" h="4608" w="3609">
                      <a:moveTo>
                        <a:pt x="13" y="0"/>
                      </a:moveTo>
                      <a:lnTo>
                        <a:pt x="1" y="4596"/>
                      </a:lnTo>
                      <a:lnTo>
                        <a:pt x="3608" y="4608"/>
                      </a:lnTo>
                      <a:lnTo>
                        <a:pt x="3608" y="2786"/>
                      </a:lnTo>
                      <a:cubicBezTo>
                        <a:pt x="3608" y="1250"/>
                        <a:pt x="2370" y="0"/>
                        <a:pt x="834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65" name="Google Shape;165;p1"/>
                <p:cNvSpPr/>
                <p:nvPr/>
              </p:nvSpPr>
              <p:spPr>
                <a:xfrm>
                  <a:off x="1019750" y="2611475"/>
                  <a:ext cx="149150" cy="132775"/>
                </a:xfrm>
                <a:custGeom>
                  <a:rect b="b" l="l" r="r" t="t"/>
                  <a:pathLst>
                    <a:path extrusionOk="0" h="5311" w="5966">
                      <a:moveTo>
                        <a:pt x="2989" y="0"/>
                      </a:moveTo>
                      <a:cubicBezTo>
                        <a:pt x="2656" y="1417"/>
                        <a:pt x="1453" y="2465"/>
                        <a:pt x="13" y="2596"/>
                      </a:cubicBezTo>
                      <a:lnTo>
                        <a:pt x="1" y="5298"/>
                      </a:lnTo>
                      <a:lnTo>
                        <a:pt x="5954" y="5310"/>
                      </a:lnTo>
                      <a:lnTo>
                        <a:pt x="5966" y="12"/>
                      </a:lnTo>
                      <a:lnTo>
                        <a:pt x="2989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66" name="Google Shape;166;p1"/>
                <p:cNvSpPr/>
                <p:nvPr/>
              </p:nvSpPr>
              <p:spPr>
                <a:xfrm>
                  <a:off x="912600" y="2408450"/>
                  <a:ext cx="200050" cy="259500"/>
                </a:xfrm>
                <a:custGeom>
                  <a:rect b="b" l="l" r="r" t="t"/>
                  <a:pathLst>
                    <a:path extrusionOk="0" h="10380" w="8002">
                      <a:moveTo>
                        <a:pt x="4013" y="1"/>
                      </a:moveTo>
                      <a:cubicBezTo>
                        <a:pt x="1382" y="1"/>
                        <a:pt x="1" y="3132"/>
                        <a:pt x="1787" y="5061"/>
                      </a:cubicBezTo>
                      <a:lnTo>
                        <a:pt x="1906" y="5192"/>
                      </a:lnTo>
                      <a:lnTo>
                        <a:pt x="1787" y="5323"/>
                      </a:lnTo>
                      <a:cubicBezTo>
                        <a:pt x="346" y="6871"/>
                        <a:pt x="917" y="9383"/>
                        <a:pt x="2882" y="10169"/>
                      </a:cubicBezTo>
                      <a:cubicBezTo>
                        <a:pt x="3249" y="10313"/>
                        <a:pt x="3622" y="10380"/>
                        <a:pt x="3986" y="10380"/>
                      </a:cubicBezTo>
                      <a:cubicBezTo>
                        <a:pt x="5577" y="10380"/>
                        <a:pt x="6992" y="9096"/>
                        <a:pt x="7001" y="7371"/>
                      </a:cubicBezTo>
                      <a:cubicBezTo>
                        <a:pt x="7001" y="6609"/>
                        <a:pt x="6716" y="5883"/>
                        <a:pt x="6204" y="5335"/>
                      </a:cubicBezTo>
                      <a:lnTo>
                        <a:pt x="6085" y="5204"/>
                      </a:lnTo>
                      <a:lnTo>
                        <a:pt x="6204" y="5073"/>
                      </a:lnTo>
                      <a:cubicBezTo>
                        <a:pt x="8002" y="3156"/>
                        <a:pt x="6644" y="13"/>
                        <a:pt x="4013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sp>
          <p:nvSpPr>
            <p:cNvPr id="167" name="Google Shape;167;p1"/>
            <p:cNvSpPr/>
            <p:nvPr/>
          </p:nvSpPr>
          <p:spPr>
            <a:xfrm>
              <a:off x="1358575" y="2411475"/>
              <a:ext cx="193125" cy="289300"/>
            </a:xfrm>
            <a:custGeom>
              <a:rect b="b" l="l" r="r" t="t"/>
              <a:pathLst>
                <a:path extrusionOk="0" h="11572" w="7725">
                  <a:moveTo>
                    <a:pt x="831" y="2571"/>
                  </a:moveTo>
                  <a:cubicBezTo>
                    <a:pt x="388" y="2571"/>
                    <a:pt x="58" y="3180"/>
                    <a:pt x="509" y="3535"/>
                  </a:cubicBezTo>
                  <a:cubicBezTo>
                    <a:pt x="1843" y="4642"/>
                    <a:pt x="1843" y="6690"/>
                    <a:pt x="497" y="7798"/>
                  </a:cubicBezTo>
                  <a:cubicBezTo>
                    <a:pt x="0" y="8132"/>
                    <a:pt x="332" y="8773"/>
                    <a:pt x="784" y="8773"/>
                  </a:cubicBezTo>
                  <a:cubicBezTo>
                    <a:pt x="895" y="8773"/>
                    <a:pt x="1013" y="8735"/>
                    <a:pt x="1128" y="8643"/>
                  </a:cubicBezTo>
                  <a:cubicBezTo>
                    <a:pt x="3033" y="7131"/>
                    <a:pt x="3057" y="4226"/>
                    <a:pt x="1164" y="2690"/>
                  </a:cubicBezTo>
                  <a:cubicBezTo>
                    <a:pt x="1053" y="2606"/>
                    <a:pt x="939" y="2571"/>
                    <a:pt x="831" y="2571"/>
                  </a:cubicBezTo>
                  <a:close/>
                  <a:moveTo>
                    <a:pt x="2861" y="1290"/>
                  </a:moveTo>
                  <a:cubicBezTo>
                    <a:pt x="2422" y="1290"/>
                    <a:pt x="2086" y="1885"/>
                    <a:pt x="2533" y="2237"/>
                  </a:cubicBezTo>
                  <a:cubicBezTo>
                    <a:pt x="3509" y="3023"/>
                    <a:pt x="4081" y="4309"/>
                    <a:pt x="4081" y="5678"/>
                  </a:cubicBezTo>
                  <a:cubicBezTo>
                    <a:pt x="4081" y="7119"/>
                    <a:pt x="3438" y="8429"/>
                    <a:pt x="2366" y="9203"/>
                  </a:cubicBezTo>
                  <a:cubicBezTo>
                    <a:pt x="1950" y="9500"/>
                    <a:pt x="2164" y="10155"/>
                    <a:pt x="2676" y="10167"/>
                  </a:cubicBezTo>
                  <a:cubicBezTo>
                    <a:pt x="2783" y="10167"/>
                    <a:pt x="2890" y="10131"/>
                    <a:pt x="2986" y="10060"/>
                  </a:cubicBezTo>
                  <a:cubicBezTo>
                    <a:pt x="4331" y="9095"/>
                    <a:pt x="5141" y="7464"/>
                    <a:pt x="5141" y="5678"/>
                  </a:cubicBezTo>
                  <a:cubicBezTo>
                    <a:pt x="5153" y="4000"/>
                    <a:pt x="4414" y="2404"/>
                    <a:pt x="3200" y="1416"/>
                  </a:cubicBezTo>
                  <a:cubicBezTo>
                    <a:pt x="3088" y="1327"/>
                    <a:pt x="2971" y="1290"/>
                    <a:pt x="2861" y="1290"/>
                  </a:cubicBezTo>
                  <a:close/>
                  <a:moveTo>
                    <a:pt x="4882" y="1"/>
                  </a:moveTo>
                  <a:cubicBezTo>
                    <a:pt x="4443" y="1"/>
                    <a:pt x="4105" y="605"/>
                    <a:pt x="4557" y="963"/>
                  </a:cubicBezTo>
                  <a:cubicBezTo>
                    <a:pt x="5879" y="2047"/>
                    <a:pt x="6653" y="3821"/>
                    <a:pt x="6653" y="5678"/>
                  </a:cubicBezTo>
                  <a:cubicBezTo>
                    <a:pt x="6653" y="7702"/>
                    <a:pt x="5748" y="9536"/>
                    <a:pt x="4236" y="10607"/>
                  </a:cubicBezTo>
                  <a:cubicBezTo>
                    <a:pt x="3819" y="10905"/>
                    <a:pt x="4021" y="11572"/>
                    <a:pt x="4545" y="11572"/>
                  </a:cubicBezTo>
                  <a:cubicBezTo>
                    <a:pt x="4652" y="11572"/>
                    <a:pt x="4760" y="11536"/>
                    <a:pt x="4855" y="11465"/>
                  </a:cubicBezTo>
                  <a:cubicBezTo>
                    <a:pt x="6641" y="10215"/>
                    <a:pt x="7724" y="8048"/>
                    <a:pt x="7724" y="5678"/>
                  </a:cubicBezTo>
                  <a:cubicBezTo>
                    <a:pt x="7724" y="3511"/>
                    <a:pt x="6796" y="1440"/>
                    <a:pt x="5236" y="142"/>
                  </a:cubicBezTo>
                  <a:cubicBezTo>
                    <a:pt x="5119" y="43"/>
                    <a:pt x="4997" y="1"/>
                    <a:pt x="488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68" name="Google Shape;168;p1"/>
          <p:cNvSpPr txBox="1"/>
          <p:nvPr>
            <p:ph idx="1" type="subTitle"/>
          </p:nvPr>
        </p:nvSpPr>
        <p:spPr>
          <a:xfrm>
            <a:off x="1718600" y="3758675"/>
            <a:ext cx="2643600" cy="4581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4980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/>
              <a:t>Вокруг ваших финансов</a:t>
            </a:r>
            <a:endParaRPr/>
          </a:p>
        </p:txBody>
      </p:sp>
      <p:sp>
        <p:nvSpPr>
          <p:cNvPr id="169" name="Google Shape;169;p1"/>
          <p:cNvSpPr txBox="1"/>
          <p:nvPr>
            <p:ph type="ctrTitle"/>
          </p:nvPr>
        </p:nvSpPr>
        <p:spPr>
          <a:xfrm>
            <a:off x="1718600" y="1927800"/>
            <a:ext cx="4620000" cy="162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ru-RU" sz="3300"/>
              <a:t>Платёжная метка «Круг» для управления кэшбеком</a:t>
            </a:r>
            <a:endParaRPr sz="33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"/>
          <p:cNvSpPr txBox="1"/>
          <p:nvPr>
            <p:ph type="title"/>
          </p:nvPr>
        </p:nvSpPr>
        <p:spPr>
          <a:xfrm>
            <a:off x="2158564" y="1925314"/>
            <a:ext cx="590775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ru-RU"/>
              <a:t>КОМАНДА</a:t>
            </a:r>
            <a:endParaRPr/>
          </a:p>
        </p:txBody>
      </p:sp>
      <p:sp>
        <p:nvSpPr>
          <p:cNvPr id="175" name="Google Shape;175;p2"/>
          <p:cNvSpPr txBox="1"/>
          <p:nvPr>
            <p:ph idx="2" type="title"/>
          </p:nvPr>
        </p:nvSpPr>
        <p:spPr>
          <a:xfrm>
            <a:off x="1629750" y="1882500"/>
            <a:ext cx="16065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</a:pPr>
            <a:r>
              <a:rPr lang="ru-RU"/>
              <a:t>01.</a:t>
            </a:r>
            <a:endParaRPr/>
          </a:p>
        </p:txBody>
      </p:sp>
      <p:sp>
        <p:nvSpPr>
          <p:cNvPr id="176" name="Google Shape;176;p2"/>
          <p:cNvSpPr txBox="1"/>
          <p:nvPr>
            <p:ph idx="1" type="subTitle"/>
          </p:nvPr>
        </p:nvSpPr>
        <p:spPr>
          <a:xfrm>
            <a:off x="2433000" y="2876700"/>
            <a:ext cx="4278000" cy="38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/>
              <a:t>Разрабатываем проект для Вас!</a:t>
            </a:r>
            <a:endParaRPr/>
          </a:p>
        </p:txBody>
      </p:sp>
      <p:cxnSp>
        <p:nvCxnSpPr>
          <p:cNvPr id="177" name="Google Shape;177;p2"/>
          <p:cNvCxnSpPr/>
          <p:nvPr/>
        </p:nvCxnSpPr>
        <p:spPr>
          <a:xfrm>
            <a:off x="1931625" y="2800500"/>
            <a:ext cx="54567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4"/>
          <p:cNvSpPr txBox="1"/>
          <p:nvPr>
            <p:ph type="title"/>
          </p:nvPr>
        </p:nvSpPr>
        <p:spPr>
          <a:xfrm>
            <a:off x="2230650" y="2057400"/>
            <a:ext cx="4682700" cy="13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ru-RU"/>
              <a:t>ПРОБЛЕМА</a:t>
            </a:r>
            <a:endParaRPr/>
          </a:p>
        </p:txBody>
      </p:sp>
      <p:sp>
        <p:nvSpPr>
          <p:cNvPr id="183" name="Google Shape;183;p4"/>
          <p:cNvSpPr txBox="1"/>
          <p:nvPr>
            <p:ph idx="2" type="title"/>
          </p:nvPr>
        </p:nvSpPr>
        <p:spPr>
          <a:xfrm>
            <a:off x="2230649" y="1168807"/>
            <a:ext cx="1905921" cy="81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</a:pPr>
            <a:r>
              <a:rPr lang="ru-RU"/>
              <a:t>02.</a:t>
            </a:r>
            <a:endParaRPr/>
          </a:p>
        </p:txBody>
      </p:sp>
      <p:sp>
        <p:nvSpPr>
          <p:cNvPr id="184" name="Google Shape;184;p4"/>
          <p:cNvSpPr txBox="1"/>
          <p:nvPr>
            <p:ph idx="1" type="subTitle"/>
          </p:nvPr>
        </p:nvSpPr>
        <p:spPr>
          <a:xfrm>
            <a:off x="2230650" y="3600600"/>
            <a:ext cx="4682700" cy="36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/>
              <a:t>Простое решение сложных проблем</a:t>
            </a:r>
            <a:endParaRPr/>
          </a:p>
        </p:txBody>
      </p:sp>
      <p:cxnSp>
        <p:nvCxnSpPr>
          <p:cNvPr id="185" name="Google Shape;185;p4"/>
          <p:cNvCxnSpPr/>
          <p:nvPr/>
        </p:nvCxnSpPr>
        <p:spPr>
          <a:xfrm>
            <a:off x="2184125" y="3524400"/>
            <a:ext cx="48831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5"/>
          <p:cNvSpPr txBox="1"/>
          <p:nvPr>
            <p:ph type="title"/>
          </p:nvPr>
        </p:nvSpPr>
        <p:spPr>
          <a:xfrm>
            <a:off x="1753950" y="1775275"/>
            <a:ext cx="2553900" cy="78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ru-RU"/>
              <a:t>Проблема</a:t>
            </a:r>
            <a:endParaRPr/>
          </a:p>
        </p:txBody>
      </p:sp>
      <p:cxnSp>
        <p:nvCxnSpPr>
          <p:cNvPr id="191" name="Google Shape;191;p5"/>
          <p:cNvCxnSpPr/>
          <p:nvPr/>
        </p:nvCxnSpPr>
        <p:spPr>
          <a:xfrm>
            <a:off x="1753950" y="2618775"/>
            <a:ext cx="56220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192" name="Google Shape;192;p5"/>
          <p:cNvGrpSpPr/>
          <p:nvPr/>
        </p:nvGrpSpPr>
        <p:grpSpPr>
          <a:xfrm>
            <a:off x="7516638" y="837703"/>
            <a:ext cx="562138" cy="547088"/>
            <a:chOff x="574017" y="793702"/>
            <a:chExt cx="514119" cy="500355"/>
          </a:xfrm>
        </p:grpSpPr>
        <p:sp>
          <p:nvSpPr>
            <p:cNvPr id="193" name="Google Shape;193;p5"/>
            <p:cNvSpPr/>
            <p:nvPr/>
          </p:nvSpPr>
          <p:spPr>
            <a:xfrm>
              <a:off x="574017" y="793702"/>
              <a:ext cx="514119" cy="500355"/>
            </a:xfrm>
            <a:custGeom>
              <a:rect b="b" l="l" r="r" t="t"/>
              <a:pathLst>
                <a:path extrusionOk="0" h="10724" w="11019">
                  <a:moveTo>
                    <a:pt x="9042" y="316"/>
                  </a:moveTo>
                  <a:cubicBezTo>
                    <a:pt x="10257" y="316"/>
                    <a:pt x="10876" y="1793"/>
                    <a:pt x="10019" y="2650"/>
                  </a:cubicBezTo>
                  <a:cubicBezTo>
                    <a:pt x="9732" y="2929"/>
                    <a:pt x="9385" y="3054"/>
                    <a:pt x="9047" y="3054"/>
                  </a:cubicBezTo>
                  <a:cubicBezTo>
                    <a:pt x="8346" y="3054"/>
                    <a:pt x="7685" y="2517"/>
                    <a:pt x="7685" y="1697"/>
                  </a:cubicBezTo>
                  <a:cubicBezTo>
                    <a:pt x="7685" y="935"/>
                    <a:pt x="8280" y="316"/>
                    <a:pt x="9042" y="316"/>
                  </a:cubicBezTo>
                  <a:close/>
                  <a:moveTo>
                    <a:pt x="2541" y="4984"/>
                  </a:moveTo>
                  <a:lnTo>
                    <a:pt x="2541" y="8675"/>
                  </a:lnTo>
                  <a:lnTo>
                    <a:pt x="1517" y="8675"/>
                  </a:lnTo>
                  <a:lnTo>
                    <a:pt x="1517" y="4984"/>
                  </a:lnTo>
                  <a:close/>
                  <a:moveTo>
                    <a:pt x="9257" y="4984"/>
                  </a:moveTo>
                  <a:lnTo>
                    <a:pt x="9257" y="8675"/>
                  </a:lnTo>
                  <a:lnTo>
                    <a:pt x="8256" y="8675"/>
                  </a:lnTo>
                  <a:lnTo>
                    <a:pt x="8256" y="4984"/>
                  </a:lnTo>
                  <a:close/>
                  <a:moveTo>
                    <a:pt x="5399" y="519"/>
                  </a:moveTo>
                  <a:cubicBezTo>
                    <a:pt x="5440" y="519"/>
                    <a:pt x="5482" y="531"/>
                    <a:pt x="5518" y="554"/>
                  </a:cubicBezTo>
                  <a:lnTo>
                    <a:pt x="7375" y="1745"/>
                  </a:lnTo>
                  <a:cubicBezTo>
                    <a:pt x="7399" y="2650"/>
                    <a:pt x="8137" y="3364"/>
                    <a:pt x="9042" y="3364"/>
                  </a:cubicBezTo>
                  <a:cubicBezTo>
                    <a:pt x="9280" y="3364"/>
                    <a:pt x="9495" y="3317"/>
                    <a:pt x="9709" y="3222"/>
                  </a:cubicBezTo>
                  <a:lnTo>
                    <a:pt x="10162" y="3531"/>
                  </a:lnTo>
                  <a:cubicBezTo>
                    <a:pt x="10233" y="3579"/>
                    <a:pt x="10281" y="3674"/>
                    <a:pt x="10257" y="3769"/>
                  </a:cubicBezTo>
                  <a:cubicBezTo>
                    <a:pt x="10233" y="3865"/>
                    <a:pt x="10138" y="3936"/>
                    <a:pt x="10043" y="3936"/>
                  </a:cubicBezTo>
                  <a:lnTo>
                    <a:pt x="4137" y="3936"/>
                  </a:lnTo>
                  <a:cubicBezTo>
                    <a:pt x="4124" y="3933"/>
                    <a:pt x="4112" y="3931"/>
                    <a:pt x="4100" y="3931"/>
                  </a:cubicBezTo>
                  <a:cubicBezTo>
                    <a:pt x="4024" y="3931"/>
                    <a:pt x="3970" y="3996"/>
                    <a:pt x="3970" y="4079"/>
                  </a:cubicBezTo>
                  <a:cubicBezTo>
                    <a:pt x="3970" y="4174"/>
                    <a:pt x="4041" y="4246"/>
                    <a:pt x="4137" y="4246"/>
                  </a:cubicBezTo>
                  <a:lnTo>
                    <a:pt x="9733" y="4246"/>
                  </a:lnTo>
                  <a:lnTo>
                    <a:pt x="9733" y="4674"/>
                  </a:lnTo>
                  <a:lnTo>
                    <a:pt x="7256" y="4674"/>
                  </a:lnTo>
                  <a:cubicBezTo>
                    <a:pt x="7042" y="4674"/>
                    <a:pt x="7042" y="4984"/>
                    <a:pt x="7256" y="4984"/>
                  </a:cubicBezTo>
                  <a:lnTo>
                    <a:pt x="7971" y="4984"/>
                  </a:lnTo>
                  <a:lnTo>
                    <a:pt x="7971" y="8675"/>
                  </a:lnTo>
                  <a:cubicBezTo>
                    <a:pt x="7780" y="8699"/>
                    <a:pt x="7661" y="8866"/>
                    <a:pt x="7661" y="9032"/>
                  </a:cubicBezTo>
                  <a:lnTo>
                    <a:pt x="7661" y="9318"/>
                  </a:lnTo>
                  <a:lnTo>
                    <a:pt x="6875" y="9318"/>
                  </a:lnTo>
                  <a:lnTo>
                    <a:pt x="6875" y="7199"/>
                  </a:lnTo>
                  <a:cubicBezTo>
                    <a:pt x="6899" y="6818"/>
                    <a:pt x="6613" y="6460"/>
                    <a:pt x="6232" y="6436"/>
                  </a:cubicBezTo>
                  <a:lnTo>
                    <a:pt x="4613" y="6436"/>
                  </a:lnTo>
                  <a:cubicBezTo>
                    <a:pt x="4232" y="6460"/>
                    <a:pt x="3946" y="6818"/>
                    <a:pt x="3994" y="7199"/>
                  </a:cubicBezTo>
                  <a:lnTo>
                    <a:pt x="3994" y="9318"/>
                  </a:lnTo>
                  <a:lnTo>
                    <a:pt x="3184" y="9318"/>
                  </a:lnTo>
                  <a:lnTo>
                    <a:pt x="3184" y="9032"/>
                  </a:lnTo>
                  <a:cubicBezTo>
                    <a:pt x="3184" y="8842"/>
                    <a:pt x="3041" y="8699"/>
                    <a:pt x="2874" y="8675"/>
                  </a:cubicBezTo>
                  <a:lnTo>
                    <a:pt x="2874" y="4984"/>
                  </a:lnTo>
                  <a:lnTo>
                    <a:pt x="6542" y="4984"/>
                  </a:lnTo>
                  <a:cubicBezTo>
                    <a:pt x="6732" y="4984"/>
                    <a:pt x="6732" y="4674"/>
                    <a:pt x="6542" y="4674"/>
                  </a:cubicBezTo>
                  <a:lnTo>
                    <a:pt x="1064" y="4674"/>
                  </a:lnTo>
                  <a:lnTo>
                    <a:pt x="1064" y="4246"/>
                  </a:lnTo>
                  <a:lnTo>
                    <a:pt x="3398" y="4246"/>
                  </a:lnTo>
                  <a:cubicBezTo>
                    <a:pt x="3494" y="4246"/>
                    <a:pt x="3565" y="4174"/>
                    <a:pt x="3565" y="4079"/>
                  </a:cubicBezTo>
                  <a:cubicBezTo>
                    <a:pt x="3565" y="3996"/>
                    <a:pt x="3511" y="3931"/>
                    <a:pt x="3435" y="3931"/>
                  </a:cubicBezTo>
                  <a:cubicBezTo>
                    <a:pt x="3423" y="3931"/>
                    <a:pt x="3411" y="3933"/>
                    <a:pt x="3398" y="3936"/>
                  </a:cubicBezTo>
                  <a:lnTo>
                    <a:pt x="731" y="3936"/>
                  </a:lnTo>
                  <a:cubicBezTo>
                    <a:pt x="517" y="3912"/>
                    <a:pt x="445" y="3626"/>
                    <a:pt x="612" y="3507"/>
                  </a:cubicBezTo>
                  <a:lnTo>
                    <a:pt x="5280" y="554"/>
                  </a:lnTo>
                  <a:cubicBezTo>
                    <a:pt x="5315" y="531"/>
                    <a:pt x="5357" y="519"/>
                    <a:pt x="5399" y="519"/>
                  </a:cubicBezTo>
                  <a:close/>
                  <a:moveTo>
                    <a:pt x="2803" y="9008"/>
                  </a:moveTo>
                  <a:cubicBezTo>
                    <a:pt x="2827" y="9008"/>
                    <a:pt x="2851" y="9008"/>
                    <a:pt x="2851" y="9032"/>
                  </a:cubicBezTo>
                  <a:lnTo>
                    <a:pt x="2851" y="9342"/>
                  </a:lnTo>
                  <a:lnTo>
                    <a:pt x="1207" y="9342"/>
                  </a:lnTo>
                  <a:lnTo>
                    <a:pt x="1207" y="9032"/>
                  </a:lnTo>
                  <a:cubicBezTo>
                    <a:pt x="1207" y="9008"/>
                    <a:pt x="1231" y="9008"/>
                    <a:pt x="1255" y="9008"/>
                  </a:cubicBezTo>
                  <a:close/>
                  <a:moveTo>
                    <a:pt x="6185" y="6746"/>
                  </a:moveTo>
                  <a:cubicBezTo>
                    <a:pt x="6375" y="6746"/>
                    <a:pt x="6494" y="6960"/>
                    <a:pt x="6494" y="7199"/>
                  </a:cubicBezTo>
                  <a:lnTo>
                    <a:pt x="6518" y="9342"/>
                  </a:lnTo>
                  <a:lnTo>
                    <a:pt x="4279" y="9342"/>
                  </a:lnTo>
                  <a:lnTo>
                    <a:pt x="4279" y="7199"/>
                  </a:lnTo>
                  <a:cubicBezTo>
                    <a:pt x="4279" y="6960"/>
                    <a:pt x="4422" y="6746"/>
                    <a:pt x="4589" y="6746"/>
                  </a:cubicBezTo>
                  <a:close/>
                  <a:moveTo>
                    <a:pt x="9563" y="8999"/>
                  </a:moveTo>
                  <a:cubicBezTo>
                    <a:pt x="9578" y="8999"/>
                    <a:pt x="9590" y="9015"/>
                    <a:pt x="9590" y="9032"/>
                  </a:cubicBezTo>
                  <a:lnTo>
                    <a:pt x="9590" y="9342"/>
                  </a:lnTo>
                  <a:lnTo>
                    <a:pt x="7947" y="9342"/>
                  </a:lnTo>
                  <a:lnTo>
                    <a:pt x="7947" y="9032"/>
                  </a:lnTo>
                  <a:cubicBezTo>
                    <a:pt x="7947" y="9008"/>
                    <a:pt x="7971" y="9008"/>
                    <a:pt x="7995" y="9008"/>
                  </a:cubicBezTo>
                  <a:lnTo>
                    <a:pt x="9542" y="9008"/>
                  </a:lnTo>
                  <a:cubicBezTo>
                    <a:pt x="9549" y="9001"/>
                    <a:pt x="9556" y="8999"/>
                    <a:pt x="9563" y="8999"/>
                  </a:cubicBezTo>
                  <a:close/>
                  <a:moveTo>
                    <a:pt x="9070" y="1"/>
                  </a:moveTo>
                  <a:cubicBezTo>
                    <a:pt x="8303" y="1"/>
                    <a:pt x="7576" y="536"/>
                    <a:pt x="7423" y="1388"/>
                  </a:cubicBezTo>
                  <a:lnTo>
                    <a:pt x="5685" y="316"/>
                  </a:lnTo>
                  <a:cubicBezTo>
                    <a:pt x="5601" y="257"/>
                    <a:pt x="5500" y="227"/>
                    <a:pt x="5399" y="227"/>
                  </a:cubicBezTo>
                  <a:cubicBezTo>
                    <a:pt x="5298" y="227"/>
                    <a:pt x="5196" y="257"/>
                    <a:pt x="5113" y="316"/>
                  </a:cubicBezTo>
                  <a:lnTo>
                    <a:pt x="445" y="3269"/>
                  </a:lnTo>
                  <a:cubicBezTo>
                    <a:pt x="0" y="3550"/>
                    <a:pt x="200" y="4246"/>
                    <a:pt x="728" y="4246"/>
                  </a:cubicBezTo>
                  <a:cubicBezTo>
                    <a:pt x="737" y="4246"/>
                    <a:pt x="746" y="4246"/>
                    <a:pt x="755" y="4246"/>
                  </a:cubicBezTo>
                  <a:lnTo>
                    <a:pt x="755" y="4722"/>
                  </a:lnTo>
                  <a:cubicBezTo>
                    <a:pt x="755" y="4865"/>
                    <a:pt x="874" y="5008"/>
                    <a:pt x="1041" y="5008"/>
                  </a:cubicBezTo>
                  <a:lnTo>
                    <a:pt x="1231" y="5008"/>
                  </a:lnTo>
                  <a:lnTo>
                    <a:pt x="1231" y="8699"/>
                  </a:lnTo>
                  <a:cubicBezTo>
                    <a:pt x="1064" y="8723"/>
                    <a:pt x="945" y="8889"/>
                    <a:pt x="945" y="9056"/>
                  </a:cubicBezTo>
                  <a:lnTo>
                    <a:pt x="945" y="9366"/>
                  </a:lnTo>
                  <a:cubicBezTo>
                    <a:pt x="683" y="9413"/>
                    <a:pt x="517" y="9604"/>
                    <a:pt x="517" y="9866"/>
                  </a:cubicBezTo>
                  <a:lnTo>
                    <a:pt x="517" y="10247"/>
                  </a:lnTo>
                  <a:cubicBezTo>
                    <a:pt x="517" y="10509"/>
                    <a:pt x="731" y="10699"/>
                    <a:pt x="969" y="10723"/>
                  </a:cubicBezTo>
                  <a:lnTo>
                    <a:pt x="8304" y="10723"/>
                  </a:lnTo>
                  <a:cubicBezTo>
                    <a:pt x="8518" y="10723"/>
                    <a:pt x="8518" y="10413"/>
                    <a:pt x="8304" y="10413"/>
                  </a:cubicBezTo>
                  <a:lnTo>
                    <a:pt x="969" y="10413"/>
                  </a:lnTo>
                  <a:cubicBezTo>
                    <a:pt x="874" y="10413"/>
                    <a:pt x="803" y="10318"/>
                    <a:pt x="803" y="10223"/>
                  </a:cubicBezTo>
                  <a:lnTo>
                    <a:pt x="803" y="9842"/>
                  </a:lnTo>
                  <a:cubicBezTo>
                    <a:pt x="803" y="9723"/>
                    <a:pt x="874" y="9651"/>
                    <a:pt x="969" y="9651"/>
                  </a:cubicBezTo>
                  <a:lnTo>
                    <a:pt x="9971" y="9651"/>
                  </a:lnTo>
                  <a:cubicBezTo>
                    <a:pt x="10066" y="9651"/>
                    <a:pt x="10162" y="9723"/>
                    <a:pt x="10162" y="9842"/>
                  </a:cubicBezTo>
                  <a:lnTo>
                    <a:pt x="10162" y="10223"/>
                  </a:lnTo>
                  <a:cubicBezTo>
                    <a:pt x="10162" y="10318"/>
                    <a:pt x="10066" y="10413"/>
                    <a:pt x="9971" y="10413"/>
                  </a:cubicBezTo>
                  <a:lnTo>
                    <a:pt x="9019" y="10413"/>
                  </a:lnTo>
                  <a:cubicBezTo>
                    <a:pt x="8804" y="10413"/>
                    <a:pt x="8804" y="10723"/>
                    <a:pt x="9019" y="10723"/>
                  </a:cubicBezTo>
                  <a:lnTo>
                    <a:pt x="9971" y="10723"/>
                  </a:lnTo>
                  <a:cubicBezTo>
                    <a:pt x="10257" y="10723"/>
                    <a:pt x="10471" y="10485"/>
                    <a:pt x="10471" y="10223"/>
                  </a:cubicBezTo>
                  <a:lnTo>
                    <a:pt x="10471" y="9842"/>
                  </a:lnTo>
                  <a:cubicBezTo>
                    <a:pt x="10471" y="9556"/>
                    <a:pt x="10257" y="9342"/>
                    <a:pt x="9971" y="9342"/>
                  </a:cubicBezTo>
                  <a:lnTo>
                    <a:pt x="9923" y="9342"/>
                  </a:lnTo>
                  <a:lnTo>
                    <a:pt x="9923" y="9032"/>
                  </a:lnTo>
                  <a:cubicBezTo>
                    <a:pt x="9923" y="8842"/>
                    <a:pt x="9781" y="8699"/>
                    <a:pt x="9590" y="8675"/>
                  </a:cubicBezTo>
                  <a:lnTo>
                    <a:pt x="9590" y="4984"/>
                  </a:lnTo>
                  <a:lnTo>
                    <a:pt x="9757" y="4984"/>
                  </a:lnTo>
                  <a:cubicBezTo>
                    <a:pt x="9923" y="4984"/>
                    <a:pt x="10066" y="4841"/>
                    <a:pt x="10066" y="4698"/>
                  </a:cubicBezTo>
                  <a:lnTo>
                    <a:pt x="10066" y="4222"/>
                  </a:lnTo>
                  <a:cubicBezTo>
                    <a:pt x="10075" y="4222"/>
                    <a:pt x="10083" y="4222"/>
                    <a:pt x="10092" y="4222"/>
                  </a:cubicBezTo>
                  <a:cubicBezTo>
                    <a:pt x="10597" y="4222"/>
                    <a:pt x="10797" y="3526"/>
                    <a:pt x="10352" y="3245"/>
                  </a:cubicBezTo>
                  <a:lnTo>
                    <a:pt x="10043" y="3055"/>
                  </a:lnTo>
                  <a:cubicBezTo>
                    <a:pt x="11019" y="2364"/>
                    <a:pt x="10971" y="912"/>
                    <a:pt x="9971" y="269"/>
                  </a:cubicBezTo>
                  <a:cubicBezTo>
                    <a:pt x="9687" y="86"/>
                    <a:pt x="9375" y="1"/>
                    <a:pt x="907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4" name="Google Shape;194;p5"/>
            <p:cNvSpPr/>
            <p:nvPr/>
          </p:nvSpPr>
          <p:spPr>
            <a:xfrm>
              <a:off x="758128" y="857342"/>
              <a:ext cx="124482" cy="105726"/>
            </a:xfrm>
            <a:custGeom>
              <a:rect b="b" l="l" r="r" t="t"/>
              <a:pathLst>
                <a:path extrusionOk="0" h="2266" w="2668">
                  <a:moveTo>
                    <a:pt x="1509" y="315"/>
                  </a:moveTo>
                  <a:cubicBezTo>
                    <a:pt x="1927" y="315"/>
                    <a:pt x="2334" y="641"/>
                    <a:pt x="2334" y="1143"/>
                  </a:cubicBezTo>
                  <a:cubicBezTo>
                    <a:pt x="2334" y="1572"/>
                    <a:pt x="1977" y="1953"/>
                    <a:pt x="1524" y="1953"/>
                  </a:cubicBezTo>
                  <a:cubicBezTo>
                    <a:pt x="786" y="1953"/>
                    <a:pt x="429" y="1072"/>
                    <a:pt x="953" y="548"/>
                  </a:cubicBezTo>
                  <a:cubicBezTo>
                    <a:pt x="1113" y="388"/>
                    <a:pt x="1312" y="315"/>
                    <a:pt x="1509" y="315"/>
                  </a:cubicBezTo>
                  <a:close/>
                  <a:moveTo>
                    <a:pt x="1524" y="0"/>
                  </a:moveTo>
                  <a:cubicBezTo>
                    <a:pt x="524" y="0"/>
                    <a:pt x="0" y="1215"/>
                    <a:pt x="714" y="1929"/>
                  </a:cubicBezTo>
                  <a:cubicBezTo>
                    <a:pt x="947" y="2161"/>
                    <a:pt x="1235" y="2265"/>
                    <a:pt x="1517" y="2265"/>
                  </a:cubicBezTo>
                  <a:cubicBezTo>
                    <a:pt x="2103" y="2265"/>
                    <a:pt x="2667" y="1818"/>
                    <a:pt x="2667" y="1143"/>
                  </a:cubicBezTo>
                  <a:cubicBezTo>
                    <a:pt x="2667" y="500"/>
                    <a:pt x="2143" y="0"/>
                    <a:pt x="152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5" name="Google Shape;195;p5"/>
            <p:cNvSpPr/>
            <p:nvPr/>
          </p:nvSpPr>
          <p:spPr>
            <a:xfrm>
              <a:off x="947370" y="823889"/>
              <a:ext cx="113004" cy="96814"/>
            </a:xfrm>
            <a:custGeom>
              <a:rect b="b" l="l" r="r" t="t"/>
              <a:pathLst>
                <a:path extrusionOk="0" h="2075" w="2422">
                  <a:moveTo>
                    <a:pt x="1040" y="312"/>
                  </a:moveTo>
                  <a:cubicBezTo>
                    <a:pt x="1683" y="312"/>
                    <a:pt x="1993" y="1098"/>
                    <a:pt x="1540" y="1551"/>
                  </a:cubicBezTo>
                  <a:cubicBezTo>
                    <a:pt x="1393" y="1698"/>
                    <a:pt x="1212" y="1765"/>
                    <a:pt x="1035" y="1765"/>
                  </a:cubicBezTo>
                  <a:cubicBezTo>
                    <a:pt x="671" y="1765"/>
                    <a:pt x="326" y="1483"/>
                    <a:pt x="326" y="1050"/>
                  </a:cubicBezTo>
                  <a:cubicBezTo>
                    <a:pt x="326" y="646"/>
                    <a:pt x="636" y="312"/>
                    <a:pt x="1040" y="312"/>
                  </a:cubicBezTo>
                  <a:close/>
                  <a:moveTo>
                    <a:pt x="1044" y="1"/>
                  </a:moveTo>
                  <a:cubicBezTo>
                    <a:pt x="508" y="1"/>
                    <a:pt x="0" y="422"/>
                    <a:pt x="16" y="1050"/>
                  </a:cubicBezTo>
                  <a:cubicBezTo>
                    <a:pt x="16" y="1622"/>
                    <a:pt x="469" y="2074"/>
                    <a:pt x="1040" y="2074"/>
                  </a:cubicBezTo>
                  <a:cubicBezTo>
                    <a:pt x="1969" y="2074"/>
                    <a:pt x="2422" y="955"/>
                    <a:pt x="1779" y="312"/>
                  </a:cubicBezTo>
                  <a:cubicBezTo>
                    <a:pt x="1563" y="97"/>
                    <a:pt x="1300" y="1"/>
                    <a:pt x="104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96" name="Google Shape;196;p5"/>
          <p:cNvSpPr txBox="1"/>
          <p:nvPr>
            <p:ph idx="1" type="subTitle"/>
          </p:nvPr>
        </p:nvSpPr>
        <p:spPr>
          <a:xfrm>
            <a:off x="1753950" y="2842166"/>
            <a:ext cx="5622000" cy="837206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/>
              <a:t>У пользователя банковской системой есть множество карт разных банков, которые необходимо носить с собой. К тому же у каждой из карт разные характеристики по кэшбекам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1" name="Google Shape;201;p6"/>
          <p:cNvGraphicFramePr/>
          <p:nvPr/>
        </p:nvGraphicFramePr>
        <p:xfrm>
          <a:off x="-631371" y="539750"/>
          <a:ext cx="6096000" cy="4064000"/>
        </p:xfrm>
        <a:graphic>
          <a:graphicData uri="http://schemas.openxmlformats.org/drawingml/2006/chart">
            <c:chart r:id="rId3"/>
          </a:graphicData>
        </a:graphic>
      </p:graphicFrame>
      <p:sp>
        <p:nvSpPr>
          <p:cNvPr id="202" name="Google Shape;202;p6"/>
          <p:cNvSpPr txBox="1"/>
          <p:nvPr/>
        </p:nvSpPr>
        <p:spPr>
          <a:xfrm>
            <a:off x="2939143" y="2873829"/>
            <a:ext cx="957313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От 3 до 4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3" name="Google Shape;203;p6"/>
          <p:cNvSpPr txBox="1"/>
          <p:nvPr/>
        </p:nvSpPr>
        <p:spPr>
          <a:xfrm>
            <a:off x="1061521" y="2873828"/>
            <a:ext cx="957313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До 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4" name="Google Shape;204;p6"/>
          <p:cNvSpPr txBox="1"/>
          <p:nvPr/>
        </p:nvSpPr>
        <p:spPr>
          <a:xfrm>
            <a:off x="1001800" y="1793165"/>
            <a:ext cx="957313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Более 4</a:t>
            </a:r>
            <a:endParaRPr/>
          </a:p>
        </p:txBody>
      </p:sp>
      <p:sp>
        <p:nvSpPr>
          <p:cNvPr id="205" name="Google Shape;205;p6"/>
          <p:cNvSpPr txBox="1"/>
          <p:nvPr/>
        </p:nvSpPr>
        <p:spPr>
          <a:xfrm>
            <a:off x="1545771" y="1221154"/>
            <a:ext cx="922047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Не имею</a:t>
            </a:r>
            <a:endParaRPr/>
          </a:p>
        </p:txBody>
      </p:sp>
      <p:graphicFrame>
        <p:nvGraphicFramePr>
          <p:cNvPr id="206" name="Google Shape;206;p6"/>
          <p:cNvGraphicFramePr/>
          <p:nvPr/>
        </p:nvGraphicFramePr>
        <p:xfrm>
          <a:off x="3711726" y="539750"/>
          <a:ext cx="6096000" cy="4064000"/>
        </p:xfrm>
        <a:graphic>
          <a:graphicData uri="http://schemas.openxmlformats.org/drawingml/2006/chart">
            <c:chart r:id="rId4"/>
          </a:graphicData>
        </a:graphic>
      </p:graphicFrame>
      <p:sp>
        <p:nvSpPr>
          <p:cNvPr id="207" name="Google Shape;207;p6"/>
          <p:cNvSpPr txBox="1"/>
          <p:nvPr/>
        </p:nvSpPr>
        <p:spPr>
          <a:xfrm>
            <a:off x="7053313" y="2873828"/>
            <a:ext cx="1354858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От 300 до 500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8" name="Google Shape;208;p6"/>
          <p:cNvSpPr txBox="1"/>
          <p:nvPr/>
        </p:nvSpPr>
        <p:spPr>
          <a:xfrm>
            <a:off x="5603890" y="3385458"/>
            <a:ext cx="1454244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От 500 до 1000</a:t>
            </a:r>
            <a:endParaRPr/>
          </a:p>
        </p:txBody>
      </p:sp>
      <p:sp>
        <p:nvSpPr>
          <p:cNvPr id="209" name="Google Shape;209;p6"/>
          <p:cNvSpPr txBox="1"/>
          <p:nvPr/>
        </p:nvSpPr>
        <p:spPr>
          <a:xfrm>
            <a:off x="5188055" y="1947053"/>
            <a:ext cx="1152880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Более 1000</a:t>
            </a:r>
            <a:endParaRPr/>
          </a:p>
        </p:txBody>
      </p:sp>
      <p:sp>
        <p:nvSpPr>
          <p:cNvPr id="210" name="Google Shape;210;p6"/>
          <p:cNvSpPr txBox="1"/>
          <p:nvPr/>
        </p:nvSpPr>
        <p:spPr>
          <a:xfrm>
            <a:off x="6005994" y="1221153"/>
            <a:ext cx="753732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До 300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7"/>
          <p:cNvSpPr txBox="1"/>
          <p:nvPr>
            <p:ph type="title"/>
          </p:nvPr>
        </p:nvSpPr>
        <p:spPr>
          <a:xfrm>
            <a:off x="720050" y="535000"/>
            <a:ext cx="7704000" cy="4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/>
              <a:t>Цель и задачи</a:t>
            </a:r>
            <a:endParaRPr/>
          </a:p>
        </p:txBody>
      </p:sp>
      <p:graphicFrame>
        <p:nvGraphicFramePr>
          <p:cNvPr id="216" name="Google Shape;216;p7"/>
          <p:cNvGraphicFramePr/>
          <p:nvPr/>
        </p:nvGraphicFramePr>
        <p:xfrm>
          <a:off x="670412" y="1689467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{8A1B3587-FBE8-4D49-B842-0E5AE91F0018}</a:tableStyleId>
              </a:tblPr>
              <a:tblGrid>
                <a:gridCol w="376600"/>
                <a:gridCol w="7426575"/>
              </a:tblGrid>
              <a:tr h="4283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lang="ru-RU" sz="1800" u="none" cap="none" strike="noStrike">
                          <a:solidFill>
                            <a:schemeClr val="dk2"/>
                          </a:solidFill>
                          <a:latin typeface="Rubik ExtraBold"/>
                          <a:ea typeface="Rubik ExtraBold"/>
                          <a:cs typeface="Rubik ExtraBold"/>
                          <a:sym typeface="Rubik ExtraBold"/>
                        </a:rPr>
                        <a:t>1</a:t>
                      </a:r>
                      <a:endParaRPr b="0" sz="1800" u="none" cap="none" strike="noStrike">
                        <a:solidFill>
                          <a:schemeClr val="dk2"/>
                        </a:solidFill>
                        <a:latin typeface="Rubik ExtraBold"/>
                        <a:ea typeface="Rubik ExtraBold"/>
                        <a:cs typeface="Rubik ExtraBold"/>
                        <a:sym typeface="Rubik Extra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ru-RU" sz="1600" u="none" cap="none" strike="noStrike">
                          <a:solidFill>
                            <a:schemeClr val="lt1"/>
                          </a:solidFill>
                          <a:latin typeface="Rubik"/>
                          <a:ea typeface="Rubik"/>
                          <a:cs typeface="Rubik"/>
                          <a:sym typeface="Rubik"/>
                        </a:rPr>
                        <a:t>Проведение анализа рынка банковских карт и сервисов</a:t>
                      </a:r>
                      <a:endParaRPr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331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lang="ru-RU" sz="1800" u="none" cap="none" strike="noStrike">
                          <a:solidFill>
                            <a:schemeClr val="dk2"/>
                          </a:solidFill>
                          <a:latin typeface="Rubik ExtraBold"/>
                          <a:ea typeface="Rubik ExtraBold"/>
                          <a:cs typeface="Rubik ExtraBold"/>
                          <a:sym typeface="Rubik ExtraBold"/>
                        </a:rPr>
                        <a:t>2</a:t>
                      </a:r>
                      <a:endParaRPr b="0" sz="1800" u="none" cap="none" strike="noStrike">
                        <a:solidFill>
                          <a:schemeClr val="dk2"/>
                        </a:solidFill>
                        <a:latin typeface="Rubik ExtraBold"/>
                        <a:ea typeface="Rubik ExtraBold"/>
                        <a:cs typeface="Rubik ExtraBold"/>
                        <a:sym typeface="Rubik Extra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ru-RU" sz="1600" u="none" cap="none" strike="noStrike">
                          <a:solidFill>
                            <a:schemeClr val="lt1"/>
                          </a:solidFill>
                          <a:latin typeface="Rubik"/>
                          <a:ea typeface="Rubik"/>
                          <a:cs typeface="Rubik"/>
                          <a:sym typeface="Rubik"/>
                        </a:rPr>
                        <a:t>Изучение системы оплаты через NFC </a:t>
                      </a:r>
                      <a:endParaRPr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283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lang="ru-RU" sz="1800" u="none" cap="none" strike="noStrike">
                          <a:solidFill>
                            <a:schemeClr val="dk2"/>
                          </a:solidFill>
                          <a:latin typeface="Rubik ExtraBold"/>
                          <a:ea typeface="Rubik ExtraBold"/>
                          <a:cs typeface="Rubik ExtraBold"/>
                          <a:sym typeface="Rubik ExtraBold"/>
                        </a:rPr>
                        <a:t>3</a:t>
                      </a:r>
                      <a:endParaRPr b="0" sz="1800" u="none" cap="none" strike="noStrike">
                        <a:solidFill>
                          <a:schemeClr val="dk2"/>
                        </a:solidFill>
                        <a:latin typeface="Rubik ExtraBold"/>
                        <a:ea typeface="Rubik ExtraBold"/>
                        <a:cs typeface="Rubik ExtraBold"/>
                        <a:sym typeface="Rubik Extra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ru-RU" sz="1600" u="none" cap="none" strike="noStrike">
                          <a:solidFill>
                            <a:schemeClr val="lt1"/>
                          </a:solidFill>
                          <a:latin typeface="Rubik"/>
                          <a:ea typeface="Rubik"/>
                          <a:cs typeface="Rubik"/>
                          <a:sym typeface="Rubik"/>
                        </a:rPr>
                        <a:t>Изучение порядка банковских транзакций </a:t>
                      </a:r>
                      <a:endParaRPr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283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lang="ru-RU" sz="1800" u="none" cap="none" strike="noStrike">
                          <a:solidFill>
                            <a:schemeClr val="dk2"/>
                          </a:solidFill>
                          <a:latin typeface="Rubik ExtraBold"/>
                          <a:ea typeface="Rubik ExtraBold"/>
                          <a:cs typeface="Rubik ExtraBold"/>
                          <a:sym typeface="Rubik ExtraBold"/>
                        </a:rPr>
                        <a:t>4</a:t>
                      </a:r>
                      <a:endParaRPr b="0" sz="1800" u="none" cap="none" strike="noStrike">
                        <a:solidFill>
                          <a:schemeClr val="dk2"/>
                        </a:solidFill>
                        <a:latin typeface="Rubik ExtraBold"/>
                        <a:ea typeface="Rubik ExtraBold"/>
                        <a:cs typeface="Rubik ExtraBold"/>
                        <a:sym typeface="Rubik Extra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ru-RU" sz="1600" u="none" cap="none" strike="noStrike">
                          <a:solidFill>
                            <a:schemeClr val="lt1"/>
                          </a:solidFill>
                          <a:latin typeface="Rubik"/>
                          <a:ea typeface="Rubik"/>
                          <a:cs typeface="Rubik"/>
                          <a:sym typeface="Rubik"/>
                        </a:rPr>
                        <a:t>Разработка метода по выбору оптимальной для оплаты карты </a:t>
                      </a:r>
                      <a:endParaRPr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283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lang="ru-RU" sz="1800" u="none" cap="none" strike="noStrike">
                          <a:solidFill>
                            <a:schemeClr val="dk2"/>
                          </a:solidFill>
                          <a:latin typeface="Rubik ExtraBold"/>
                          <a:ea typeface="Rubik ExtraBold"/>
                          <a:cs typeface="Rubik ExtraBold"/>
                          <a:sym typeface="Rubik ExtraBold"/>
                        </a:rPr>
                        <a:t>5</a:t>
                      </a:r>
                      <a:endParaRPr b="0" sz="1800" u="none" cap="none" strike="noStrike">
                        <a:solidFill>
                          <a:schemeClr val="dk2"/>
                        </a:solidFill>
                        <a:latin typeface="Rubik ExtraBold"/>
                        <a:ea typeface="Rubik ExtraBold"/>
                        <a:cs typeface="Rubik ExtraBold"/>
                        <a:sym typeface="Rubik Extra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ru-RU" sz="1600" u="none" cap="none" strike="noStrike">
                          <a:solidFill>
                            <a:schemeClr val="lt1"/>
                          </a:solidFill>
                          <a:latin typeface="Rubik"/>
                          <a:ea typeface="Rubik"/>
                          <a:cs typeface="Rubik"/>
                          <a:sym typeface="Rubik"/>
                        </a:rPr>
                        <a:t>Поиск потенциальных партнёров</a:t>
                      </a:r>
                      <a:endParaRPr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283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lang="ru-RU" sz="1800" u="none" cap="none" strike="noStrike">
                          <a:solidFill>
                            <a:schemeClr val="dk2"/>
                          </a:solidFill>
                          <a:latin typeface="Rubik ExtraBold"/>
                          <a:ea typeface="Rubik ExtraBold"/>
                          <a:cs typeface="Rubik ExtraBold"/>
                          <a:sym typeface="Rubik ExtraBold"/>
                        </a:rPr>
                        <a:t>6</a:t>
                      </a:r>
                      <a:endParaRPr b="0" sz="1800" u="none" cap="none" strike="noStrike">
                        <a:solidFill>
                          <a:schemeClr val="dk2"/>
                        </a:solidFill>
                        <a:latin typeface="Rubik ExtraBold"/>
                        <a:ea typeface="Rubik ExtraBold"/>
                        <a:cs typeface="Rubik ExtraBold"/>
                        <a:sym typeface="Rubik Extra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ru-RU" sz="1600" u="none" cap="none" strike="noStrike">
                          <a:solidFill>
                            <a:schemeClr val="lt1"/>
                          </a:solidFill>
                          <a:latin typeface="Rubik"/>
                          <a:ea typeface="Rubik"/>
                          <a:cs typeface="Rubik"/>
                          <a:sym typeface="Rubik"/>
                        </a:rPr>
                        <a:t>Создание пилотной версии проекта и выход на рынок</a:t>
                      </a:r>
                      <a:endParaRPr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17" name="Google Shape;217;p7"/>
          <p:cNvSpPr txBox="1"/>
          <p:nvPr/>
        </p:nvSpPr>
        <p:spPr>
          <a:xfrm>
            <a:off x="720050" y="1227113"/>
            <a:ext cx="7704000" cy="38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0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600" u="none" cap="none" strike="noStrike">
                <a:solidFill>
                  <a:schemeClr val="dk2"/>
                </a:solidFill>
                <a:latin typeface="Rubik"/>
                <a:ea typeface="Rubik"/>
                <a:cs typeface="Rubik"/>
                <a:sym typeface="Rubik"/>
              </a:rPr>
              <a:t>Цель</a:t>
            </a:r>
            <a:r>
              <a:rPr b="1" i="0" lang="ru-RU" sz="1200" u="none" cap="none" strike="noStrike">
                <a:solidFill>
                  <a:schemeClr val="dk2"/>
                </a:solidFill>
                <a:latin typeface="Rubik"/>
                <a:ea typeface="Rubik"/>
                <a:cs typeface="Rubik"/>
                <a:sym typeface="Rubik"/>
              </a:rPr>
              <a:t>: </a:t>
            </a:r>
            <a:r>
              <a:rPr b="0" i="0" lang="ru-RU" sz="1600" u="none" cap="none" strike="noStrike">
                <a:solidFill>
                  <a:schemeClr val="accent6"/>
                </a:solidFill>
                <a:latin typeface="Rubik"/>
                <a:ea typeface="Rubik"/>
                <a:cs typeface="Rubik"/>
                <a:sym typeface="Rubik"/>
              </a:rPr>
              <a:t>целью нашего проекта является создание платёжной метки с возможностью привязки к ней нескольких банковских карт</a:t>
            </a:r>
            <a:endParaRPr b="0" i="0" sz="1600" u="none" cap="none" strike="noStrike">
              <a:solidFill>
                <a:schemeClr val="accent6"/>
              </a:solidFill>
              <a:latin typeface="Rubik"/>
              <a:ea typeface="Rubik"/>
              <a:cs typeface="Rubik"/>
              <a:sym typeface="Rubik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8"/>
          <p:cNvSpPr txBox="1"/>
          <p:nvPr>
            <p:ph type="title"/>
          </p:nvPr>
        </p:nvSpPr>
        <p:spPr>
          <a:xfrm>
            <a:off x="2230650" y="2057400"/>
            <a:ext cx="4682700" cy="13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ru-RU"/>
              <a:t>РЕШЕНИЕ</a:t>
            </a:r>
            <a:endParaRPr/>
          </a:p>
        </p:txBody>
      </p:sp>
      <p:sp>
        <p:nvSpPr>
          <p:cNvPr id="223" name="Google Shape;223;p8"/>
          <p:cNvSpPr txBox="1"/>
          <p:nvPr>
            <p:ph idx="2" type="title"/>
          </p:nvPr>
        </p:nvSpPr>
        <p:spPr>
          <a:xfrm>
            <a:off x="2230650" y="1168807"/>
            <a:ext cx="1818836" cy="81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</a:pPr>
            <a:r>
              <a:rPr lang="ru-RU"/>
              <a:t>03.</a:t>
            </a:r>
            <a:endParaRPr/>
          </a:p>
        </p:txBody>
      </p:sp>
      <p:sp>
        <p:nvSpPr>
          <p:cNvPr id="224" name="Google Shape;224;p8"/>
          <p:cNvSpPr txBox="1"/>
          <p:nvPr>
            <p:ph idx="1" type="subTitle"/>
          </p:nvPr>
        </p:nvSpPr>
        <p:spPr>
          <a:xfrm>
            <a:off x="2230650" y="3600600"/>
            <a:ext cx="4682700" cy="36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/>
              <a:t>Оптимальные решения </a:t>
            </a:r>
            <a:endParaRPr/>
          </a:p>
        </p:txBody>
      </p:sp>
      <p:cxnSp>
        <p:nvCxnSpPr>
          <p:cNvPr id="225" name="Google Shape;225;p8"/>
          <p:cNvCxnSpPr/>
          <p:nvPr/>
        </p:nvCxnSpPr>
        <p:spPr>
          <a:xfrm>
            <a:off x="2184125" y="3524400"/>
            <a:ext cx="48831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9"/>
          <p:cNvSpPr txBox="1"/>
          <p:nvPr>
            <p:ph type="title"/>
          </p:nvPr>
        </p:nvSpPr>
        <p:spPr>
          <a:xfrm>
            <a:off x="3073800" y="1527372"/>
            <a:ext cx="2996400" cy="39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ru-RU"/>
              <a:t>Способ решения:</a:t>
            </a:r>
            <a:endParaRPr/>
          </a:p>
        </p:txBody>
      </p:sp>
      <p:sp>
        <p:nvSpPr>
          <p:cNvPr id="231" name="Google Shape;231;p9"/>
          <p:cNvSpPr txBox="1"/>
          <p:nvPr>
            <p:ph idx="2" type="title"/>
          </p:nvPr>
        </p:nvSpPr>
        <p:spPr>
          <a:xfrm>
            <a:off x="2397000" y="1527372"/>
            <a:ext cx="676800" cy="39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ru-RU"/>
              <a:t>01</a:t>
            </a:r>
            <a:endParaRPr/>
          </a:p>
        </p:txBody>
      </p:sp>
      <p:sp>
        <p:nvSpPr>
          <p:cNvPr id="232" name="Google Shape;232;p9"/>
          <p:cNvSpPr txBox="1"/>
          <p:nvPr>
            <p:ph idx="1" type="subTitle"/>
          </p:nvPr>
        </p:nvSpPr>
        <p:spPr>
          <a:xfrm>
            <a:off x="3073799" y="2092865"/>
            <a:ext cx="3571987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/>
              <a:t>Платёжная метка, которая содержит в себе несколько карт пользователя и оплачивает покупки наиболее выгодной из них.</a:t>
            </a:r>
            <a:endParaRPr/>
          </a:p>
        </p:txBody>
      </p:sp>
      <p:sp>
        <p:nvSpPr>
          <p:cNvPr id="233" name="Google Shape;233;p9"/>
          <p:cNvSpPr txBox="1"/>
          <p:nvPr>
            <p:ph idx="6" type="title"/>
          </p:nvPr>
        </p:nvSpPr>
        <p:spPr>
          <a:xfrm>
            <a:off x="3073800" y="2752760"/>
            <a:ext cx="3571986" cy="38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ru-RU"/>
              <a:t>Держатель проблемы:</a:t>
            </a:r>
            <a:endParaRPr/>
          </a:p>
        </p:txBody>
      </p:sp>
      <p:sp>
        <p:nvSpPr>
          <p:cNvPr id="234" name="Google Shape;234;p9"/>
          <p:cNvSpPr txBox="1"/>
          <p:nvPr>
            <p:ph idx="7" type="title"/>
          </p:nvPr>
        </p:nvSpPr>
        <p:spPr>
          <a:xfrm>
            <a:off x="2397000" y="2766822"/>
            <a:ext cx="676800" cy="39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ru-RU"/>
              <a:t>02</a:t>
            </a:r>
            <a:endParaRPr/>
          </a:p>
        </p:txBody>
      </p:sp>
      <p:sp>
        <p:nvSpPr>
          <p:cNvPr id="235" name="Google Shape;235;p9"/>
          <p:cNvSpPr txBox="1"/>
          <p:nvPr>
            <p:ph idx="8" type="subTitle"/>
          </p:nvPr>
        </p:nvSpPr>
        <p:spPr>
          <a:xfrm>
            <a:off x="3073799" y="3358917"/>
            <a:ext cx="4214243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/>
              <a:t>Человек, активно использующий банковские карты с желанием хранить их в одном месте, а так же получать наибольшую выгоду по кэшбеку</a:t>
            </a:r>
            <a:endParaRPr/>
          </a:p>
        </p:txBody>
      </p:sp>
      <p:sp>
        <p:nvSpPr>
          <p:cNvPr id="236" name="Google Shape;236;p9"/>
          <p:cNvSpPr txBox="1"/>
          <p:nvPr>
            <p:ph idx="21" type="title"/>
          </p:nvPr>
        </p:nvSpPr>
        <p:spPr>
          <a:xfrm>
            <a:off x="720000" y="535000"/>
            <a:ext cx="7704000" cy="4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/>
              <a:t>Решение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10"/>
          <p:cNvSpPr txBox="1"/>
          <p:nvPr>
            <p:ph type="title"/>
          </p:nvPr>
        </p:nvSpPr>
        <p:spPr>
          <a:xfrm>
            <a:off x="2230650" y="2057400"/>
            <a:ext cx="4682700" cy="13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ru-RU"/>
              <a:t>Продукт </a:t>
            </a:r>
            <a:endParaRPr/>
          </a:p>
        </p:txBody>
      </p:sp>
      <p:sp>
        <p:nvSpPr>
          <p:cNvPr id="242" name="Google Shape;242;p10"/>
          <p:cNvSpPr txBox="1"/>
          <p:nvPr>
            <p:ph idx="2" type="title"/>
          </p:nvPr>
        </p:nvSpPr>
        <p:spPr>
          <a:xfrm>
            <a:off x="2230650" y="1168807"/>
            <a:ext cx="1818836" cy="81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</a:pPr>
            <a:r>
              <a:rPr lang="ru-RU"/>
              <a:t>04.</a:t>
            </a:r>
            <a:endParaRPr/>
          </a:p>
        </p:txBody>
      </p:sp>
      <p:sp>
        <p:nvSpPr>
          <p:cNvPr id="243" name="Google Shape;243;p10"/>
          <p:cNvSpPr txBox="1"/>
          <p:nvPr>
            <p:ph idx="1" type="subTitle"/>
          </p:nvPr>
        </p:nvSpPr>
        <p:spPr>
          <a:xfrm>
            <a:off x="2230650" y="3600600"/>
            <a:ext cx="4682700" cy="36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/>
              <a:t>Сделали для Вас!</a:t>
            </a:r>
            <a:endParaRPr/>
          </a:p>
        </p:txBody>
      </p:sp>
      <p:cxnSp>
        <p:nvCxnSpPr>
          <p:cNvPr id="244" name="Google Shape;244;p10"/>
          <p:cNvCxnSpPr/>
          <p:nvPr/>
        </p:nvCxnSpPr>
        <p:spPr>
          <a:xfrm>
            <a:off x="2184125" y="3524400"/>
            <a:ext cx="48831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11"/>
          <p:cNvSpPr txBox="1"/>
          <p:nvPr>
            <p:ph type="title"/>
          </p:nvPr>
        </p:nvSpPr>
        <p:spPr>
          <a:xfrm>
            <a:off x="578357" y="646091"/>
            <a:ext cx="6170850" cy="78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ru-RU"/>
              <a:t>То, что хотят потребители</a:t>
            </a:r>
            <a:endParaRPr/>
          </a:p>
        </p:txBody>
      </p:sp>
      <p:sp>
        <p:nvSpPr>
          <p:cNvPr id="250" name="Google Shape;250;p11"/>
          <p:cNvSpPr txBox="1"/>
          <p:nvPr>
            <p:ph idx="1" type="subTitle"/>
          </p:nvPr>
        </p:nvSpPr>
        <p:spPr>
          <a:xfrm>
            <a:off x="545244" y="1514045"/>
            <a:ext cx="5636100" cy="93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/>
              <a:t>Анализ критериев потребительского выбора дал нам понять, что есть большая потребность в устройстве, которое бы могло содержать в себе сразу несколько кредитных и банковских карт, заменяя собой кард-холдер. Так же пользователь хочет экономить деньги с покупок и использовать функционал карт по максимуму, но не знает как именно это сделать. </a:t>
            </a:r>
            <a:endParaRPr/>
          </a:p>
        </p:txBody>
      </p:sp>
      <p:cxnSp>
        <p:nvCxnSpPr>
          <p:cNvPr id="251" name="Google Shape;251;p11"/>
          <p:cNvCxnSpPr/>
          <p:nvPr/>
        </p:nvCxnSpPr>
        <p:spPr>
          <a:xfrm>
            <a:off x="545244" y="1426991"/>
            <a:ext cx="4916772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252" name="Google Shape;252;p11"/>
          <p:cNvGrpSpPr/>
          <p:nvPr/>
        </p:nvGrpSpPr>
        <p:grpSpPr>
          <a:xfrm>
            <a:off x="6340983" y="966957"/>
            <a:ext cx="562138" cy="547088"/>
            <a:chOff x="574017" y="793702"/>
            <a:chExt cx="514119" cy="500355"/>
          </a:xfrm>
        </p:grpSpPr>
        <p:sp>
          <p:nvSpPr>
            <p:cNvPr id="253" name="Google Shape;253;p11"/>
            <p:cNvSpPr/>
            <p:nvPr/>
          </p:nvSpPr>
          <p:spPr>
            <a:xfrm>
              <a:off x="574017" y="793702"/>
              <a:ext cx="514119" cy="500355"/>
            </a:xfrm>
            <a:custGeom>
              <a:rect b="b" l="l" r="r" t="t"/>
              <a:pathLst>
                <a:path extrusionOk="0" h="10724" w="11019">
                  <a:moveTo>
                    <a:pt x="9042" y="316"/>
                  </a:moveTo>
                  <a:cubicBezTo>
                    <a:pt x="10257" y="316"/>
                    <a:pt x="10876" y="1793"/>
                    <a:pt x="10019" y="2650"/>
                  </a:cubicBezTo>
                  <a:cubicBezTo>
                    <a:pt x="9732" y="2929"/>
                    <a:pt x="9385" y="3054"/>
                    <a:pt x="9047" y="3054"/>
                  </a:cubicBezTo>
                  <a:cubicBezTo>
                    <a:pt x="8346" y="3054"/>
                    <a:pt x="7685" y="2517"/>
                    <a:pt x="7685" y="1697"/>
                  </a:cubicBezTo>
                  <a:cubicBezTo>
                    <a:pt x="7685" y="935"/>
                    <a:pt x="8280" y="316"/>
                    <a:pt x="9042" y="316"/>
                  </a:cubicBezTo>
                  <a:close/>
                  <a:moveTo>
                    <a:pt x="2541" y="4984"/>
                  </a:moveTo>
                  <a:lnTo>
                    <a:pt x="2541" y="8675"/>
                  </a:lnTo>
                  <a:lnTo>
                    <a:pt x="1517" y="8675"/>
                  </a:lnTo>
                  <a:lnTo>
                    <a:pt x="1517" y="4984"/>
                  </a:lnTo>
                  <a:close/>
                  <a:moveTo>
                    <a:pt x="9257" y="4984"/>
                  </a:moveTo>
                  <a:lnTo>
                    <a:pt x="9257" y="8675"/>
                  </a:lnTo>
                  <a:lnTo>
                    <a:pt x="8256" y="8675"/>
                  </a:lnTo>
                  <a:lnTo>
                    <a:pt x="8256" y="4984"/>
                  </a:lnTo>
                  <a:close/>
                  <a:moveTo>
                    <a:pt x="5399" y="519"/>
                  </a:moveTo>
                  <a:cubicBezTo>
                    <a:pt x="5440" y="519"/>
                    <a:pt x="5482" y="531"/>
                    <a:pt x="5518" y="554"/>
                  </a:cubicBezTo>
                  <a:lnTo>
                    <a:pt x="7375" y="1745"/>
                  </a:lnTo>
                  <a:cubicBezTo>
                    <a:pt x="7399" y="2650"/>
                    <a:pt x="8137" y="3364"/>
                    <a:pt x="9042" y="3364"/>
                  </a:cubicBezTo>
                  <a:cubicBezTo>
                    <a:pt x="9280" y="3364"/>
                    <a:pt x="9495" y="3317"/>
                    <a:pt x="9709" y="3222"/>
                  </a:cubicBezTo>
                  <a:lnTo>
                    <a:pt x="10162" y="3531"/>
                  </a:lnTo>
                  <a:cubicBezTo>
                    <a:pt x="10233" y="3579"/>
                    <a:pt x="10281" y="3674"/>
                    <a:pt x="10257" y="3769"/>
                  </a:cubicBezTo>
                  <a:cubicBezTo>
                    <a:pt x="10233" y="3865"/>
                    <a:pt x="10138" y="3936"/>
                    <a:pt x="10043" y="3936"/>
                  </a:cubicBezTo>
                  <a:lnTo>
                    <a:pt x="4137" y="3936"/>
                  </a:lnTo>
                  <a:cubicBezTo>
                    <a:pt x="4124" y="3933"/>
                    <a:pt x="4112" y="3931"/>
                    <a:pt x="4100" y="3931"/>
                  </a:cubicBezTo>
                  <a:cubicBezTo>
                    <a:pt x="4024" y="3931"/>
                    <a:pt x="3970" y="3996"/>
                    <a:pt x="3970" y="4079"/>
                  </a:cubicBezTo>
                  <a:cubicBezTo>
                    <a:pt x="3970" y="4174"/>
                    <a:pt x="4041" y="4246"/>
                    <a:pt x="4137" y="4246"/>
                  </a:cubicBezTo>
                  <a:lnTo>
                    <a:pt x="9733" y="4246"/>
                  </a:lnTo>
                  <a:lnTo>
                    <a:pt x="9733" y="4674"/>
                  </a:lnTo>
                  <a:lnTo>
                    <a:pt x="7256" y="4674"/>
                  </a:lnTo>
                  <a:cubicBezTo>
                    <a:pt x="7042" y="4674"/>
                    <a:pt x="7042" y="4984"/>
                    <a:pt x="7256" y="4984"/>
                  </a:cubicBezTo>
                  <a:lnTo>
                    <a:pt x="7971" y="4984"/>
                  </a:lnTo>
                  <a:lnTo>
                    <a:pt x="7971" y="8675"/>
                  </a:lnTo>
                  <a:cubicBezTo>
                    <a:pt x="7780" y="8699"/>
                    <a:pt x="7661" y="8866"/>
                    <a:pt x="7661" y="9032"/>
                  </a:cubicBezTo>
                  <a:lnTo>
                    <a:pt x="7661" y="9318"/>
                  </a:lnTo>
                  <a:lnTo>
                    <a:pt x="6875" y="9318"/>
                  </a:lnTo>
                  <a:lnTo>
                    <a:pt x="6875" y="7199"/>
                  </a:lnTo>
                  <a:cubicBezTo>
                    <a:pt x="6899" y="6818"/>
                    <a:pt x="6613" y="6460"/>
                    <a:pt x="6232" y="6436"/>
                  </a:cubicBezTo>
                  <a:lnTo>
                    <a:pt x="4613" y="6436"/>
                  </a:lnTo>
                  <a:cubicBezTo>
                    <a:pt x="4232" y="6460"/>
                    <a:pt x="3946" y="6818"/>
                    <a:pt x="3994" y="7199"/>
                  </a:cubicBezTo>
                  <a:lnTo>
                    <a:pt x="3994" y="9318"/>
                  </a:lnTo>
                  <a:lnTo>
                    <a:pt x="3184" y="9318"/>
                  </a:lnTo>
                  <a:lnTo>
                    <a:pt x="3184" y="9032"/>
                  </a:lnTo>
                  <a:cubicBezTo>
                    <a:pt x="3184" y="8842"/>
                    <a:pt x="3041" y="8699"/>
                    <a:pt x="2874" y="8675"/>
                  </a:cubicBezTo>
                  <a:lnTo>
                    <a:pt x="2874" y="4984"/>
                  </a:lnTo>
                  <a:lnTo>
                    <a:pt x="6542" y="4984"/>
                  </a:lnTo>
                  <a:cubicBezTo>
                    <a:pt x="6732" y="4984"/>
                    <a:pt x="6732" y="4674"/>
                    <a:pt x="6542" y="4674"/>
                  </a:cubicBezTo>
                  <a:lnTo>
                    <a:pt x="1064" y="4674"/>
                  </a:lnTo>
                  <a:lnTo>
                    <a:pt x="1064" y="4246"/>
                  </a:lnTo>
                  <a:lnTo>
                    <a:pt x="3398" y="4246"/>
                  </a:lnTo>
                  <a:cubicBezTo>
                    <a:pt x="3494" y="4246"/>
                    <a:pt x="3565" y="4174"/>
                    <a:pt x="3565" y="4079"/>
                  </a:cubicBezTo>
                  <a:cubicBezTo>
                    <a:pt x="3565" y="3996"/>
                    <a:pt x="3511" y="3931"/>
                    <a:pt x="3435" y="3931"/>
                  </a:cubicBezTo>
                  <a:cubicBezTo>
                    <a:pt x="3423" y="3931"/>
                    <a:pt x="3411" y="3933"/>
                    <a:pt x="3398" y="3936"/>
                  </a:cubicBezTo>
                  <a:lnTo>
                    <a:pt x="731" y="3936"/>
                  </a:lnTo>
                  <a:cubicBezTo>
                    <a:pt x="517" y="3912"/>
                    <a:pt x="445" y="3626"/>
                    <a:pt x="612" y="3507"/>
                  </a:cubicBezTo>
                  <a:lnTo>
                    <a:pt x="5280" y="554"/>
                  </a:lnTo>
                  <a:cubicBezTo>
                    <a:pt x="5315" y="531"/>
                    <a:pt x="5357" y="519"/>
                    <a:pt x="5399" y="519"/>
                  </a:cubicBezTo>
                  <a:close/>
                  <a:moveTo>
                    <a:pt x="2803" y="9008"/>
                  </a:moveTo>
                  <a:cubicBezTo>
                    <a:pt x="2827" y="9008"/>
                    <a:pt x="2851" y="9008"/>
                    <a:pt x="2851" y="9032"/>
                  </a:cubicBezTo>
                  <a:lnTo>
                    <a:pt x="2851" y="9342"/>
                  </a:lnTo>
                  <a:lnTo>
                    <a:pt x="1207" y="9342"/>
                  </a:lnTo>
                  <a:lnTo>
                    <a:pt x="1207" y="9032"/>
                  </a:lnTo>
                  <a:cubicBezTo>
                    <a:pt x="1207" y="9008"/>
                    <a:pt x="1231" y="9008"/>
                    <a:pt x="1255" y="9008"/>
                  </a:cubicBezTo>
                  <a:close/>
                  <a:moveTo>
                    <a:pt x="6185" y="6746"/>
                  </a:moveTo>
                  <a:cubicBezTo>
                    <a:pt x="6375" y="6746"/>
                    <a:pt x="6494" y="6960"/>
                    <a:pt x="6494" y="7199"/>
                  </a:cubicBezTo>
                  <a:lnTo>
                    <a:pt x="6518" y="9342"/>
                  </a:lnTo>
                  <a:lnTo>
                    <a:pt x="4279" y="9342"/>
                  </a:lnTo>
                  <a:lnTo>
                    <a:pt x="4279" y="7199"/>
                  </a:lnTo>
                  <a:cubicBezTo>
                    <a:pt x="4279" y="6960"/>
                    <a:pt x="4422" y="6746"/>
                    <a:pt x="4589" y="6746"/>
                  </a:cubicBezTo>
                  <a:close/>
                  <a:moveTo>
                    <a:pt x="9563" y="8999"/>
                  </a:moveTo>
                  <a:cubicBezTo>
                    <a:pt x="9578" y="8999"/>
                    <a:pt x="9590" y="9015"/>
                    <a:pt x="9590" y="9032"/>
                  </a:cubicBezTo>
                  <a:lnTo>
                    <a:pt x="9590" y="9342"/>
                  </a:lnTo>
                  <a:lnTo>
                    <a:pt x="7947" y="9342"/>
                  </a:lnTo>
                  <a:lnTo>
                    <a:pt x="7947" y="9032"/>
                  </a:lnTo>
                  <a:cubicBezTo>
                    <a:pt x="7947" y="9008"/>
                    <a:pt x="7971" y="9008"/>
                    <a:pt x="7995" y="9008"/>
                  </a:cubicBezTo>
                  <a:lnTo>
                    <a:pt x="9542" y="9008"/>
                  </a:lnTo>
                  <a:cubicBezTo>
                    <a:pt x="9549" y="9001"/>
                    <a:pt x="9556" y="8999"/>
                    <a:pt x="9563" y="8999"/>
                  </a:cubicBezTo>
                  <a:close/>
                  <a:moveTo>
                    <a:pt x="9070" y="1"/>
                  </a:moveTo>
                  <a:cubicBezTo>
                    <a:pt x="8303" y="1"/>
                    <a:pt x="7576" y="536"/>
                    <a:pt x="7423" y="1388"/>
                  </a:cubicBezTo>
                  <a:lnTo>
                    <a:pt x="5685" y="316"/>
                  </a:lnTo>
                  <a:cubicBezTo>
                    <a:pt x="5601" y="257"/>
                    <a:pt x="5500" y="227"/>
                    <a:pt x="5399" y="227"/>
                  </a:cubicBezTo>
                  <a:cubicBezTo>
                    <a:pt x="5298" y="227"/>
                    <a:pt x="5196" y="257"/>
                    <a:pt x="5113" y="316"/>
                  </a:cubicBezTo>
                  <a:lnTo>
                    <a:pt x="445" y="3269"/>
                  </a:lnTo>
                  <a:cubicBezTo>
                    <a:pt x="0" y="3550"/>
                    <a:pt x="200" y="4246"/>
                    <a:pt x="728" y="4246"/>
                  </a:cubicBezTo>
                  <a:cubicBezTo>
                    <a:pt x="737" y="4246"/>
                    <a:pt x="746" y="4246"/>
                    <a:pt x="755" y="4246"/>
                  </a:cubicBezTo>
                  <a:lnTo>
                    <a:pt x="755" y="4722"/>
                  </a:lnTo>
                  <a:cubicBezTo>
                    <a:pt x="755" y="4865"/>
                    <a:pt x="874" y="5008"/>
                    <a:pt x="1041" y="5008"/>
                  </a:cubicBezTo>
                  <a:lnTo>
                    <a:pt x="1231" y="5008"/>
                  </a:lnTo>
                  <a:lnTo>
                    <a:pt x="1231" y="8699"/>
                  </a:lnTo>
                  <a:cubicBezTo>
                    <a:pt x="1064" y="8723"/>
                    <a:pt x="945" y="8889"/>
                    <a:pt x="945" y="9056"/>
                  </a:cubicBezTo>
                  <a:lnTo>
                    <a:pt x="945" y="9366"/>
                  </a:lnTo>
                  <a:cubicBezTo>
                    <a:pt x="683" y="9413"/>
                    <a:pt x="517" y="9604"/>
                    <a:pt x="517" y="9866"/>
                  </a:cubicBezTo>
                  <a:lnTo>
                    <a:pt x="517" y="10247"/>
                  </a:lnTo>
                  <a:cubicBezTo>
                    <a:pt x="517" y="10509"/>
                    <a:pt x="731" y="10699"/>
                    <a:pt x="969" y="10723"/>
                  </a:cubicBezTo>
                  <a:lnTo>
                    <a:pt x="8304" y="10723"/>
                  </a:lnTo>
                  <a:cubicBezTo>
                    <a:pt x="8518" y="10723"/>
                    <a:pt x="8518" y="10413"/>
                    <a:pt x="8304" y="10413"/>
                  </a:cubicBezTo>
                  <a:lnTo>
                    <a:pt x="969" y="10413"/>
                  </a:lnTo>
                  <a:cubicBezTo>
                    <a:pt x="874" y="10413"/>
                    <a:pt x="803" y="10318"/>
                    <a:pt x="803" y="10223"/>
                  </a:cubicBezTo>
                  <a:lnTo>
                    <a:pt x="803" y="9842"/>
                  </a:lnTo>
                  <a:cubicBezTo>
                    <a:pt x="803" y="9723"/>
                    <a:pt x="874" y="9651"/>
                    <a:pt x="969" y="9651"/>
                  </a:cubicBezTo>
                  <a:lnTo>
                    <a:pt x="9971" y="9651"/>
                  </a:lnTo>
                  <a:cubicBezTo>
                    <a:pt x="10066" y="9651"/>
                    <a:pt x="10162" y="9723"/>
                    <a:pt x="10162" y="9842"/>
                  </a:cubicBezTo>
                  <a:lnTo>
                    <a:pt x="10162" y="10223"/>
                  </a:lnTo>
                  <a:cubicBezTo>
                    <a:pt x="10162" y="10318"/>
                    <a:pt x="10066" y="10413"/>
                    <a:pt x="9971" y="10413"/>
                  </a:cubicBezTo>
                  <a:lnTo>
                    <a:pt x="9019" y="10413"/>
                  </a:lnTo>
                  <a:cubicBezTo>
                    <a:pt x="8804" y="10413"/>
                    <a:pt x="8804" y="10723"/>
                    <a:pt x="9019" y="10723"/>
                  </a:cubicBezTo>
                  <a:lnTo>
                    <a:pt x="9971" y="10723"/>
                  </a:lnTo>
                  <a:cubicBezTo>
                    <a:pt x="10257" y="10723"/>
                    <a:pt x="10471" y="10485"/>
                    <a:pt x="10471" y="10223"/>
                  </a:cubicBezTo>
                  <a:lnTo>
                    <a:pt x="10471" y="9842"/>
                  </a:lnTo>
                  <a:cubicBezTo>
                    <a:pt x="10471" y="9556"/>
                    <a:pt x="10257" y="9342"/>
                    <a:pt x="9971" y="9342"/>
                  </a:cubicBezTo>
                  <a:lnTo>
                    <a:pt x="9923" y="9342"/>
                  </a:lnTo>
                  <a:lnTo>
                    <a:pt x="9923" y="9032"/>
                  </a:lnTo>
                  <a:cubicBezTo>
                    <a:pt x="9923" y="8842"/>
                    <a:pt x="9781" y="8699"/>
                    <a:pt x="9590" y="8675"/>
                  </a:cubicBezTo>
                  <a:lnTo>
                    <a:pt x="9590" y="4984"/>
                  </a:lnTo>
                  <a:lnTo>
                    <a:pt x="9757" y="4984"/>
                  </a:lnTo>
                  <a:cubicBezTo>
                    <a:pt x="9923" y="4984"/>
                    <a:pt x="10066" y="4841"/>
                    <a:pt x="10066" y="4698"/>
                  </a:cubicBezTo>
                  <a:lnTo>
                    <a:pt x="10066" y="4222"/>
                  </a:lnTo>
                  <a:cubicBezTo>
                    <a:pt x="10075" y="4222"/>
                    <a:pt x="10083" y="4222"/>
                    <a:pt x="10092" y="4222"/>
                  </a:cubicBezTo>
                  <a:cubicBezTo>
                    <a:pt x="10597" y="4222"/>
                    <a:pt x="10797" y="3526"/>
                    <a:pt x="10352" y="3245"/>
                  </a:cubicBezTo>
                  <a:lnTo>
                    <a:pt x="10043" y="3055"/>
                  </a:lnTo>
                  <a:cubicBezTo>
                    <a:pt x="11019" y="2364"/>
                    <a:pt x="10971" y="912"/>
                    <a:pt x="9971" y="269"/>
                  </a:cubicBezTo>
                  <a:cubicBezTo>
                    <a:pt x="9687" y="86"/>
                    <a:pt x="9375" y="1"/>
                    <a:pt x="907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4" name="Google Shape;254;p11"/>
            <p:cNvSpPr/>
            <p:nvPr/>
          </p:nvSpPr>
          <p:spPr>
            <a:xfrm>
              <a:off x="758128" y="857342"/>
              <a:ext cx="124482" cy="105726"/>
            </a:xfrm>
            <a:custGeom>
              <a:rect b="b" l="l" r="r" t="t"/>
              <a:pathLst>
                <a:path extrusionOk="0" h="2266" w="2668">
                  <a:moveTo>
                    <a:pt x="1509" y="315"/>
                  </a:moveTo>
                  <a:cubicBezTo>
                    <a:pt x="1927" y="315"/>
                    <a:pt x="2334" y="641"/>
                    <a:pt x="2334" y="1143"/>
                  </a:cubicBezTo>
                  <a:cubicBezTo>
                    <a:pt x="2334" y="1572"/>
                    <a:pt x="1977" y="1953"/>
                    <a:pt x="1524" y="1953"/>
                  </a:cubicBezTo>
                  <a:cubicBezTo>
                    <a:pt x="786" y="1953"/>
                    <a:pt x="429" y="1072"/>
                    <a:pt x="953" y="548"/>
                  </a:cubicBezTo>
                  <a:cubicBezTo>
                    <a:pt x="1113" y="388"/>
                    <a:pt x="1312" y="315"/>
                    <a:pt x="1509" y="315"/>
                  </a:cubicBezTo>
                  <a:close/>
                  <a:moveTo>
                    <a:pt x="1524" y="0"/>
                  </a:moveTo>
                  <a:cubicBezTo>
                    <a:pt x="524" y="0"/>
                    <a:pt x="0" y="1215"/>
                    <a:pt x="714" y="1929"/>
                  </a:cubicBezTo>
                  <a:cubicBezTo>
                    <a:pt x="947" y="2161"/>
                    <a:pt x="1235" y="2265"/>
                    <a:pt x="1517" y="2265"/>
                  </a:cubicBezTo>
                  <a:cubicBezTo>
                    <a:pt x="2103" y="2265"/>
                    <a:pt x="2667" y="1818"/>
                    <a:pt x="2667" y="1143"/>
                  </a:cubicBezTo>
                  <a:cubicBezTo>
                    <a:pt x="2667" y="500"/>
                    <a:pt x="2143" y="0"/>
                    <a:pt x="152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5" name="Google Shape;255;p11"/>
            <p:cNvSpPr/>
            <p:nvPr/>
          </p:nvSpPr>
          <p:spPr>
            <a:xfrm>
              <a:off x="947370" y="823889"/>
              <a:ext cx="113004" cy="96814"/>
            </a:xfrm>
            <a:custGeom>
              <a:rect b="b" l="l" r="r" t="t"/>
              <a:pathLst>
                <a:path extrusionOk="0" h="2075" w="2422">
                  <a:moveTo>
                    <a:pt x="1040" y="312"/>
                  </a:moveTo>
                  <a:cubicBezTo>
                    <a:pt x="1683" y="312"/>
                    <a:pt x="1993" y="1098"/>
                    <a:pt x="1540" y="1551"/>
                  </a:cubicBezTo>
                  <a:cubicBezTo>
                    <a:pt x="1393" y="1698"/>
                    <a:pt x="1212" y="1765"/>
                    <a:pt x="1035" y="1765"/>
                  </a:cubicBezTo>
                  <a:cubicBezTo>
                    <a:pt x="671" y="1765"/>
                    <a:pt x="326" y="1483"/>
                    <a:pt x="326" y="1050"/>
                  </a:cubicBezTo>
                  <a:cubicBezTo>
                    <a:pt x="326" y="646"/>
                    <a:pt x="636" y="312"/>
                    <a:pt x="1040" y="312"/>
                  </a:cubicBezTo>
                  <a:close/>
                  <a:moveTo>
                    <a:pt x="1044" y="1"/>
                  </a:moveTo>
                  <a:cubicBezTo>
                    <a:pt x="508" y="1"/>
                    <a:pt x="0" y="422"/>
                    <a:pt x="16" y="1050"/>
                  </a:cubicBezTo>
                  <a:cubicBezTo>
                    <a:pt x="16" y="1622"/>
                    <a:pt x="469" y="2074"/>
                    <a:pt x="1040" y="2074"/>
                  </a:cubicBezTo>
                  <a:cubicBezTo>
                    <a:pt x="1969" y="2074"/>
                    <a:pt x="2422" y="955"/>
                    <a:pt x="1779" y="312"/>
                  </a:cubicBezTo>
                  <a:cubicBezTo>
                    <a:pt x="1563" y="97"/>
                    <a:pt x="1300" y="1"/>
                    <a:pt x="104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12"/>
          <p:cNvSpPr txBox="1"/>
          <p:nvPr>
            <p:ph type="title"/>
          </p:nvPr>
        </p:nvSpPr>
        <p:spPr>
          <a:xfrm>
            <a:off x="4206424" y="953747"/>
            <a:ext cx="3711899" cy="81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/>
              <a:t>Характеристики </a:t>
            </a:r>
            <a:endParaRPr/>
          </a:p>
        </p:txBody>
      </p:sp>
      <p:sp>
        <p:nvSpPr>
          <p:cNvPr id="261" name="Google Shape;261;p12"/>
          <p:cNvSpPr txBox="1"/>
          <p:nvPr>
            <p:ph idx="1" type="body"/>
          </p:nvPr>
        </p:nvSpPr>
        <p:spPr>
          <a:xfrm>
            <a:off x="4206425" y="1866125"/>
            <a:ext cx="3711900" cy="245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>
                <a:solidFill>
                  <a:schemeClr val="lt1"/>
                </a:solidFill>
              </a:rPr>
              <a:t>Наше устройство состоит из множества производимых отдельно модулей. Одной из главных конструктивных особенностей является автономное питание. Размеры продукта не превышают 4 см в диаметре и 0.8 в ширине. </a:t>
            </a:r>
            <a:endParaRPr>
              <a:solidFill>
                <a:schemeClr val="lt1"/>
              </a:solidFill>
            </a:endParaRPr>
          </a:p>
        </p:txBody>
      </p:sp>
      <p:cxnSp>
        <p:nvCxnSpPr>
          <p:cNvPr id="262" name="Google Shape;262;p12"/>
          <p:cNvCxnSpPr/>
          <p:nvPr/>
        </p:nvCxnSpPr>
        <p:spPr>
          <a:xfrm>
            <a:off x="4206425" y="1824475"/>
            <a:ext cx="38109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id="263" name="Google Shape;263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24384"/>
            <a:ext cx="51435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13"/>
          <p:cNvSpPr/>
          <p:nvPr/>
        </p:nvSpPr>
        <p:spPr>
          <a:xfrm>
            <a:off x="1480275" y="1453475"/>
            <a:ext cx="1518900" cy="364200"/>
          </a:xfrm>
          <a:prstGeom prst="roundRect">
            <a:avLst>
              <a:gd fmla="val 50000" name="adj"/>
            </a:avLst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9" name="Google Shape;269;p13"/>
          <p:cNvSpPr txBox="1"/>
          <p:nvPr>
            <p:ph type="title"/>
          </p:nvPr>
        </p:nvSpPr>
        <p:spPr>
          <a:xfrm>
            <a:off x="720000" y="535000"/>
            <a:ext cx="7704000" cy="48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/>
              <a:t>Пользовательский сценарий</a:t>
            </a:r>
            <a:endParaRPr/>
          </a:p>
        </p:txBody>
      </p:sp>
      <p:sp>
        <p:nvSpPr>
          <p:cNvPr id="270" name="Google Shape;270;p13"/>
          <p:cNvSpPr/>
          <p:nvPr/>
        </p:nvSpPr>
        <p:spPr>
          <a:xfrm>
            <a:off x="1487850" y="2905325"/>
            <a:ext cx="6168300" cy="1677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71" name="Google Shape;271;p13"/>
          <p:cNvGrpSpPr/>
          <p:nvPr/>
        </p:nvGrpSpPr>
        <p:grpSpPr>
          <a:xfrm>
            <a:off x="1944375" y="2633325"/>
            <a:ext cx="590700" cy="590700"/>
            <a:chOff x="1485900" y="2676600"/>
            <a:chExt cx="590700" cy="590700"/>
          </a:xfrm>
        </p:grpSpPr>
        <p:sp>
          <p:nvSpPr>
            <p:cNvPr id="272" name="Google Shape;272;p13"/>
            <p:cNvSpPr/>
            <p:nvPr/>
          </p:nvSpPr>
          <p:spPr>
            <a:xfrm>
              <a:off x="1485900" y="2676600"/>
              <a:ext cx="590700" cy="590700"/>
            </a:xfrm>
            <a:prstGeom prst="ellipse">
              <a:avLst/>
            </a:prstGeom>
            <a:gradFill>
              <a:gsLst>
                <a:gs pos="0">
                  <a:schemeClr val="lt2"/>
                </a:gs>
                <a:gs pos="100000">
                  <a:schemeClr val="accent1"/>
                </a:gs>
              </a:gsLst>
              <a:lin ang="8099331" scaled="0"/>
            </a:gradFill>
            <a:ln>
              <a:noFill/>
            </a:ln>
            <a:effectLst>
              <a:outerShdw blurRad="185738" rotWithShape="0" algn="bl" dir="5220000" dist="123825">
                <a:srgbClr val="000000">
                  <a:alpha val="1098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3" name="Google Shape;273;p13"/>
            <p:cNvSpPr txBox="1"/>
            <p:nvPr/>
          </p:nvSpPr>
          <p:spPr>
            <a:xfrm>
              <a:off x="1526850" y="2800200"/>
              <a:ext cx="508800" cy="343500"/>
            </a:xfrm>
            <a:prstGeom prst="rect">
              <a:avLst/>
            </a:prstGeom>
            <a:noFill/>
            <a:ln>
              <a:noFill/>
            </a:ln>
            <a:effectLst>
              <a:outerShdw blurRad="185738" rotWithShape="0" algn="bl" dir="5220000" dist="123825">
                <a:srgbClr val="000000">
                  <a:alpha val="1098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b="0" i="0" lang="ru-RU" sz="2000" u="none" cap="none" strike="noStrike">
                  <a:solidFill>
                    <a:schemeClr val="dk1"/>
                  </a:solidFill>
                  <a:latin typeface="Rubik ExtraBold"/>
                  <a:ea typeface="Rubik ExtraBold"/>
                  <a:cs typeface="Rubik ExtraBold"/>
                  <a:sym typeface="Rubik ExtraBold"/>
                </a:rPr>
                <a:t>1 </a:t>
              </a:r>
              <a:endParaRPr b="0" i="0" sz="2000" u="none" cap="none" strike="noStrike">
                <a:solidFill>
                  <a:schemeClr val="dk1"/>
                </a:solidFill>
                <a:latin typeface="Rubik ExtraBold"/>
                <a:ea typeface="Rubik ExtraBold"/>
                <a:cs typeface="Rubik ExtraBold"/>
                <a:sym typeface="Rubik ExtraBold"/>
              </a:endParaRPr>
            </a:p>
          </p:txBody>
        </p:sp>
      </p:grpSp>
      <p:grpSp>
        <p:nvGrpSpPr>
          <p:cNvPr id="274" name="Google Shape;274;p13"/>
          <p:cNvGrpSpPr/>
          <p:nvPr/>
        </p:nvGrpSpPr>
        <p:grpSpPr>
          <a:xfrm>
            <a:off x="3499225" y="2633325"/>
            <a:ext cx="590700" cy="590700"/>
            <a:chOff x="3231650" y="2633325"/>
            <a:chExt cx="590700" cy="590700"/>
          </a:xfrm>
        </p:grpSpPr>
        <p:sp>
          <p:nvSpPr>
            <p:cNvPr id="275" name="Google Shape;275;p13"/>
            <p:cNvSpPr/>
            <p:nvPr/>
          </p:nvSpPr>
          <p:spPr>
            <a:xfrm>
              <a:off x="3231650" y="2633325"/>
              <a:ext cx="590700" cy="590700"/>
            </a:xfrm>
            <a:prstGeom prst="ellipse">
              <a:avLst/>
            </a:prstGeom>
            <a:gradFill>
              <a:gsLst>
                <a:gs pos="0">
                  <a:schemeClr val="lt2"/>
                </a:gs>
                <a:gs pos="100000">
                  <a:schemeClr val="accent1"/>
                </a:gs>
              </a:gsLst>
              <a:lin ang="8099331" scaled="0"/>
            </a:gradFill>
            <a:ln>
              <a:noFill/>
            </a:ln>
            <a:effectLst>
              <a:outerShdw blurRad="185738" rotWithShape="0" algn="bl" dir="5220000" dist="133350">
                <a:srgbClr val="000000">
                  <a:alpha val="1098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6" name="Google Shape;276;p13"/>
            <p:cNvSpPr txBox="1"/>
            <p:nvPr/>
          </p:nvSpPr>
          <p:spPr>
            <a:xfrm>
              <a:off x="3272600" y="2756925"/>
              <a:ext cx="508800" cy="343500"/>
            </a:xfrm>
            <a:prstGeom prst="rect">
              <a:avLst/>
            </a:prstGeom>
            <a:noFill/>
            <a:ln>
              <a:noFill/>
            </a:ln>
            <a:effectLst>
              <a:outerShdw blurRad="185738" rotWithShape="0" algn="bl" dir="5220000" dist="133350">
                <a:srgbClr val="000000">
                  <a:alpha val="1098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b="0" i="0" lang="ru-RU" sz="2000" u="none" cap="none" strike="noStrike">
                  <a:solidFill>
                    <a:schemeClr val="dk1"/>
                  </a:solidFill>
                  <a:latin typeface="Rubik ExtraBold"/>
                  <a:ea typeface="Rubik ExtraBold"/>
                  <a:cs typeface="Rubik ExtraBold"/>
                  <a:sym typeface="Rubik ExtraBold"/>
                </a:rPr>
                <a:t>2 </a:t>
              </a:r>
              <a:endParaRPr b="0" i="0" sz="2000" u="none" cap="none" strike="noStrike">
                <a:solidFill>
                  <a:schemeClr val="dk1"/>
                </a:solidFill>
                <a:latin typeface="Rubik ExtraBold"/>
                <a:ea typeface="Rubik ExtraBold"/>
                <a:cs typeface="Rubik ExtraBold"/>
                <a:sym typeface="Rubik ExtraBold"/>
              </a:endParaRPr>
            </a:p>
          </p:txBody>
        </p:sp>
      </p:grpSp>
      <p:grpSp>
        <p:nvGrpSpPr>
          <p:cNvPr id="277" name="Google Shape;277;p13"/>
          <p:cNvGrpSpPr/>
          <p:nvPr/>
        </p:nvGrpSpPr>
        <p:grpSpPr>
          <a:xfrm>
            <a:off x="5054075" y="2633325"/>
            <a:ext cx="590700" cy="590700"/>
            <a:chOff x="4576750" y="2633325"/>
            <a:chExt cx="590700" cy="590700"/>
          </a:xfrm>
        </p:grpSpPr>
        <p:sp>
          <p:nvSpPr>
            <p:cNvPr id="278" name="Google Shape;278;p13"/>
            <p:cNvSpPr/>
            <p:nvPr/>
          </p:nvSpPr>
          <p:spPr>
            <a:xfrm>
              <a:off x="4576750" y="2633325"/>
              <a:ext cx="590700" cy="590700"/>
            </a:xfrm>
            <a:prstGeom prst="ellipse">
              <a:avLst/>
            </a:prstGeom>
            <a:gradFill>
              <a:gsLst>
                <a:gs pos="0">
                  <a:schemeClr val="lt2"/>
                </a:gs>
                <a:gs pos="100000">
                  <a:schemeClr val="accent1"/>
                </a:gs>
              </a:gsLst>
              <a:lin ang="8099331" scaled="0"/>
            </a:gradFill>
            <a:ln>
              <a:noFill/>
            </a:ln>
            <a:effectLst>
              <a:outerShdw blurRad="214313" rotWithShape="0" algn="bl" dir="5280000" dist="133350">
                <a:srgbClr val="000000">
                  <a:alpha val="1098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9" name="Google Shape;279;p13"/>
            <p:cNvSpPr txBox="1"/>
            <p:nvPr/>
          </p:nvSpPr>
          <p:spPr>
            <a:xfrm>
              <a:off x="4617700" y="2756925"/>
              <a:ext cx="508800" cy="343500"/>
            </a:xfrm>
            <a:prstGeom prst="rect">
              <a:avLst/>
            </a:prstGeom>
            <a:noFill/>
            <a:ln>
              <a:noFill/>
            </a:ln>
            <a:effectLst>
              <a:outerShdw blurRad="214313" rotWithShape="0" algn="bl" dir="5280000" dist="133350">
                <a:srgbClr val="000000">
                  <a:alpha val="1098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b="0" i="0" lang="ru-RU" sz="2000" u="none" cap="none" strike="noStrike">
                  <a:solidFill>
                    <a:schemeClr val="dk1"/>
                  </a:solidFill>
                  <a:latin typeface="Rubik ExtraBold"/>
                  <a:ea typeface="Rubik ExtraBold"/>
                  <a:cs typeface="Rubik ExtraBold"/>
                  <a:sym typeface="Rubik ExtraBold"/>
                </a:rPr>
                <a:t>3 </a:t>
              </a:r>
              <a:endParaRPr b="0" i="0" sz="2000" u="none" cap="none" strike="noStrike">
                <a:solidFill>
                  <a:schemeClr val="dk1"/>
                </a:solidFill>
                <a:latin typeface="Rubik ExtraBold"/>
                <a:ea typeface="Rubik ExtraBold"/>
                <a:cs typeface="Rubik ExtraBold"/>
                <a:sym typeface="Rubik ExtraBold"/>
              </a:endParaRPr>
            </a:p>
          </p:txBody>
        </p:sp>
      </p:grpSp>
      <p:grpSp>
        <p:nvGrpSpPr>
          <p:cNvPr id="280" name="Google Shape;280;p13"/>
          <p:cNvGrpSpPr/>
          <p:nvPr/>
        </p:nvGrpSpPr>
        <p:grpSpPr>
          <a:xfrm>
            <a:off x="6608925" y="2633325"/>
            <a:ext cx="590700" cy="590700"/>
            <a:chOff x="5921850" y="2676600"/>
            <a:chExt cx="590700" cy="590700"/>
          </a:xfrm>
        </p:grpSpPr>
        <p:sp>
          <p:nvSpPr>
            <p:cNvPr id="281" name="Google Shape;281;p13"/>
            <p:cNvSpPr/>
            <p:nvPr/>
          </p:nvSpPr>
          <p:spPr>
            <a:xfrm>
              <a:off x="5921850" y="2676600"/>
              <a:ext cx="590700" cy="590700"/>
            </a:xfrm>
            <a:prstGeom prst="ellipse">
              <a:avLst/>
            </a:prstGeom>
            <a:gradFill>
              <a:gsLst>
                <a:gs pos="0">
                  <a:schemeClr val="lt2"/>
                </a:gs>
                <a:gs pos="100000">
                  <a:schemeClr val="accent1"/>
                </a:gs>
              </a:gsLst>
              <a:lin ang="8099331" scaled="0"/>
            </a:gradFill>
            <a:ln>
              <a:noFill/>
            </a:ln>
            <a:effectLst>
              <a:outerShdw blurRad="200025" rotWithShape="0" algn="bl" dir="5220000" dist="142875">
                <a:srgbClr val="000000">
                  <a:alpha val="1098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2" name="Google Shape;282;p13"/>
            <p:cNvSpPr txBox="1"/>
            <p:nvPr/>
          </p:nvSpPr>
          <p:spPr>
            <a:xfrm>
              <a:off x="5962800" y="2800200"/>
              <a:ext cx="508800" cy="343500"/>
            </a:xfrm>
            <a:prstGeom prst="rect">
              <a:avLst/>
            </a:prstGeom>
            <a:noFill/>
            <a:ln>
              <a:noFill/>
            </a:ln>
            <a:effectLst>
              <a:outerShdw blurRad="200025" rotWithShape="0" algn="bl" dir="5220000" dist="142875">
                <a:srgbClr val="000000">
                  <a:alpha val="1098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b="0" i="0" lang="ru-RU" sz="2000" u="none" cap="none" strike="noStrike">
                  <a:solidFill>
                    <a:schemeClr val="dk1"/>
                  </a:solidFill>
                  <a:latin typeface="Rubik ExtraBold"/>
                  <a:ea typeface="Rubik ExtraBold"/>
                  <a:cs typeface="Rubik ExtraBold"/>
                  <a:sym typeface="Rubik ExtraBold"/>
                </a:rPr>
                <a:t>4</a:t>
              </a:r>
              <a:endParaRPr b="0" i="0" sz="2000" u="none" cap="none" strike="noStrike">
                <a:solidFill>
                  <a:schemeClr val="dk1"/>
                </a:solidFill>
                <a:latin typeface="Rubik ExtraBold"/>
                <a:ea typeface="Rubik ExtraBold"/>
                <a:cs typeface="Rubik ExtraBold"/>
                <a:sym typeface="Rubik ExtraBold"/>
              </a:endParaRPr>
            </a:p>
          </p:txBody>
        </p:sp>
      </p:grpSp>
      <p:sp>
        <p:nvSpPr>
          <p:cNvPr id="283" name="Google Shape;283;p13"/>
          <p:cNvSpPr txBox="1"/>
          <p:nvPr>
            <p:ph idx="4294967295" type="title"/>
          </p:nvPr>
        </p:nvSpPr>
        <p:spPr>
          <a:xfrm>
            <a:off x="1592775" y="1453475"/>
            <a:ext cx="1293900" cy="36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2000">
                <a:solidFill>
                  <a:schemeClr val="dk1"/>
                </a:solidFill>
              </a:rPr>
              <a:t>Шаг 1</a:t>
            </a:r>
            <a:endParaRPr sz="2000">
              <a:solidFill>
                <a:schemeClr val="dk1"/>
              </a:solidFill>
            </a:endParaRPr>
          </a:p>
        </p:txBody>
      </p:sp>
      <p:sp>
        <p:nvSpPr>
          <p:cNvPr id="284" name="Google Shape;284;p13"/>
          <p:cNvSpPr txBox="1"/>
          <p:nvPr/>
        </p:nvSpPr>
        <p:spPr>
          <a:xfrm>
            <a:off x="1234974" y="1880293"/>
            <a:ext cx="2009501" cy="54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-RU" sz="1400" u="none" cap="none" strike="noStrike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Купить платёжную метку</a:t>
            </a:r>
            <a:endParaRPr b="0" i="0" sz="1400" u="none" cap="none" strike="noStrike">
              <a:solidFill>
                <a:schemeClr val="lt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cxnSp>
        <p:nvCxnSpPr>
          <p:cNvPr id="285" name="Google Shape;285;p13"/>
          <p:cNvCxnSpPr>
            <a:stCxn id="284" idx="2"/>
            <a:endCxn id="272" idx="0"/>
          </p:cNvCxnSpPr>
          <p:nvPr/>
        </p:nvCxnSpPr>
        <p:spPr>
          <a:xfrm>
            <a:off x="2239725" y="2421793"/>
            <a:ext cx="0" cy="2115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med" w="med" type="oval"/>
            <a:tailEnd len="sm" w="sm" type="none"/>
          </a:ln>
        </p:spPr>
      </p:cxnSp>
      <p:sp>
        <p:nvSpPr>
          <p:cNvPr id="286" name="Google Shape;286;p13"/>
          <p:cNvSpPr/>
          <p:nvPr/>
        </p:nvSpPr>
        <p:spPr>
          <a:xfrm>
            <a:off x="3035125" y="3452625"/>
            <a:ext cx="1518900" cy="364200"/>
          </a:xfrm>
          <a:prstGeom prst="roundRect">
            <a:avLst>
              <a:gd fmla="val 50000" name="adj"/>
            </a:avLst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7" name="Google Shape;287;p13"/>
          <p:cNvSpPr txBox="1"/>
          <p:nvPr>
            <p:ph idx="4294967295" type="title"/>
          </p:nvPr>
        </p:nvSpPr>
        <p:spPr>
          <a:xfrm>
            <a:off x="3147625" y="3452625"/>
            <a:ext cx="1293900" cy="36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2000">
                <a:solidFill>
                  <a:schemeClr val="dk1"/>
                </a:solidFill>
              </a:rPr>
              <a:t>Шаг 2</a:t>
            </a:r>
            <a:endParaRPr sz="2000">
              <a:solidFill>
                <a:schemeClr val="dk1"/>
              </a:solidFill>
            </a:endParaRPr>
          </a:p>
        </p:txBody>
      </p:sp>
      <p:sp>
        <p:nvSpPr>
          <p:cNvPr id="288" name="Google Shape;288;p13"/>
          <p:cNvSpPr txBox="1"/>
          <p:nvPr/>
        </p:nvSpPr>
        <p:spPr>
          <a:xfrm>
            <a:off x="3085524" y="3862376"/>
            <a:ext cx="1418100" cy="54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-RU" sz="1400" u="none" cap="none" strike="noStrike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Установить приложение</a:t>
            </a:r>
            <a:endParaRPr b="0" i="0" sz="1400" u="none" cap="none" strike="noStrike">
              <a:solidFill>
                <a:schemeClr val="lt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289" name="Google Shape;289;p13"/>
          <p:cNvSpPr/>
          <p:nvPr/>
        </p:nvSpPr>
        <p:spPr>
          <a:xfrm>
            <a:off x="6144825" y="3452625"/>
            <a:ext cx="1518900" cy="364200"/>
          </a:xfrm>
          <a:prstGeom prst="roundRect">
            <a:avLst>
              <a:gd fmla="val 50000" name="adj"/>
            </a:avLst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0" name="Google Shape;290;p13"/>
          <p:cNvSpPr txBox="1"/>
          <p:nvPr>
            <p:ph idx="4294967295" type="title"/>
          </p:nvPr>
        </p:nvSpPr>
        <p:spPr>
          <a:xfrm>
            <a:off x="6257325" y="3452625"/>
            <a:ext cx="1293900" cy="36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2000">
                <a:solidFill>
                  <a:schemeClr val="dk1"/>
                </a:solidFill>
              </a:rPr>
              <a:t>Шаг 4</a:t>
            </a:r>
            <a:endParaRPr sz="2000">
              <a:solidFill>
                <a:schemeClr val="dk1"/>
              </a:solidFill>
            </a:endParaRPr>
          </a:p>
        </p:txBody>
      </p:sp>
      <p:sp>
        <p:nvSpPr>
          <p:cNvPr id="291" name="Google Shape;291;p13"/>
          <p:cNvSpPr txBox="1"/>
          <p:nvPr/>
        </p:nvSpPr>
        <p:spPr>
          <a:xfrm>
            <a:off x="5692015" y="3862376"/>
            <a:ext cx="2424520" cy="54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-RU" sz="1400" u="none" cap="none" strike="noStrike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Добавить карты и получать в 4 раза больше выгоды</a:t>
            </a:r>
            <a:endParaRPr b="0" i="0" sz="1400" u="none" cap="none" strike="noStrike">
              <a:solidFill>
                <a:schemeClr val="lt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292" name="Google Shape;292;p13"/>
          <p:cNvSpPr/>
          <p:nvPr/>
        </p:nvSpPr>
        <p:spPr>
          <a:xfrm>
            <a:off x="4589975" y="1453475"/>
            <a:ext cx="1518900" cy="364200"/>
          </a:xfrm>
          <a:prstGeom prst="roundRect">
            <a:avLst>
              <a:gd fmla="val 50000" name="adj"/>
            </a:avLst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3" name="Google Shape;293;p13"/>
          <p:cNvSpPr txBox="1"/>
          <p:nvPr>
            <p:ph idx="4294967295" type="title"/>
          </p:nvPr>
        </p:nvSpPr>
        <p:spPr>
          <a:xfrm>
            <a:off x="4702475" y="1453475"/>
            <a:ext cx="1293900" cy="36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2000">
                <a:solidFill>
                  <a:schemeClr val="dk1"/>
                </a:solidFill>
              </a:rPr>
              <a:t>Шаг 3</a:t>
            </a:r>
            <a:endParaRPr sz="2000">
              <a:solidFill>
                <a:schemeClr val="dk1"/>
              </a:solidFill>
            </a:endParaRPr>
          </a:p>
        </p:txBody>
      </p:sp>
      <p:sp>
        <p:nvSpPr>
          <p:cNvPr id="294" name="Google Shape;294;p13"/>
          <p:cNvSpPr txBox="1"/>
          <p:nvPr/>
        </p:nvSpPr>
        <p:spPr>
          <a:xfrm>
            <a:off x="4292428" y="1873543"/>
            <a:ext cx="2113994" cy="54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-RU" sz="1400" u="none" cap="none" strike="noStrike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Настроить приложение для себя</a:t>
            </a:r>
            <a:endParaRPr b="0" i="0" sz="1400" u="none" cap="none" strike="noStrike">
              <a:solidFill>
                <a:schemeClr val="lt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cxnSp>
        <p:nvCxnSpPr>
          <p:cNvPr id="295" name="Google Shape;295;p13"/>
          <p:cNvCxnSpPr>
            <a:stCxn id="275" idx="4"/>
            <a:endCxn id="287" idx="0"/>
          </p:cNvCxnSpPr>
          <p:nvPr/>
        </p:nvCxnSpPr>
        <p:spPr>
          <a:xfrm>
            <a:off x="3794575" y="3224025"/>
            <a:ext cx="0" cy="2286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med" w="med" type="oval"/>
          </a:ln>
        </p:spPr>
      </p:cxnSp>
      <p:cxnSp>
        <p:nvCxnSpPr>
          <p:cNvPr id="296" name="Google Shape;296;p13"/>
          <p:cNvCxnSpPr>
            <a:stCxn id="281" idx="4"/>
            <a:endCxn id="290" idx="0"/>
          </p:cNvCxnSpPr>
          <p:nvPr/>
        </p:nvCxnSpPr>
        <p:spPr>
          <a:xfrm>
            <a:off x="6904275" y="3224025"/>
            <a:ext cx="0" cy="2286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med" w="med" type="oval"/>
          </a:ln>
        </p:spPr>
      </p:cxnSp>
      <p:cxnSp>
        <p:nvCxnSpPr>
          <p:cNvPr id="297" name="Google Shape;297;p13"/>
          <p:cNvCxnSpPr>
            <a:stCxn id="278" idx="0"/>
            <a:endCxn id="294" idx="2"/>
          </p:cNvCxnSpPr>
          <p:nvPr/>
        </p:nvCxnSpPr>
        <p:spPr>
          <a:xfrm rot="10800000">
            <a:off x="5349425" y="2414925"/>
            <a:ext cx="0" cy="2184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med" w="med" type="oval"/>
          </a:ln>
        </p:spPr>
      </p:cxn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2" name="Google Shape;302;p14"/>
          <p:cNvPicPr preferRelativeResize="0"/>
          <p:nvPr/>
        </p:nvPicPr>
        <p:blipFill rotWithShape="1">
          <a:blip r:embed="rId3">
            <a:alphaModFix/>
          </a:blip>
          <a:srcRect b="567" l="22636" r="7388" t="32693"/>
          <a:stretch/>
        </p:blipFill>
        <p:spPr>
          <a:xfrm>
            <a:off x="506100" y="390450"/>
            <a:ext cx="8131800" cy="4362600"/>
          </a:xfrm>
          <a:prstGeom prst="roundRect">
            <a:avLst>
              <a:gd fmla="val 6302" name="adj"/>
            </a:avLst>
          </a:prstGeom>
          <a:noFill/>
          <a:ln>
            <a:noFill/>
          </a:ln>
        </p:spPr>
      </p:pic>
      <p:sp>
        <p:nvSpPr>
          <p:cNvPr id="303" name="Google Shape;303;p14"/>
          <p:cNvSpPr/>
          <p:nvPr/>
        </p:nvSpPr>
        <p:spPr>
          <a:xfrm rot="-3600021">
            <a:off x="4692234" y="-6502637"/>
            <a:ext cx="8311528" cy="9644577"/>
          </a:xfrm>
          <a:custGeom>
            <a:rect b="b" l="l" r="r" t="t"/>
            <a:pathLst>
              <a:path extrusionOk="0" h="73681" w="63497">
                <a:moveTo>
                  <a:pt x="56803" y="0"/>
                </a:moveTo>
                <a:cubicBezTo>
                  <a:pt x="56376" y="0"/>
                  <a:pt x="55942" y="44"/>
                  <a:pt x="55507" y="135"/>
                </a:cubicBezTo>
                <a:cubicBezTo>
                  <a:pt x="52102" y="850"/>
                  <a:pt x="49935" y="4195"/>
                  <a:pt x="50661" y="7601"/>
                </a:cubicBezTo>
                <a:cubicBezTo>
                  <a:pt x="50673" y="7660"/>
                  <a:pt x="51769" y="13720"/>
                  <a:pt x="48411" y="17483"/>
                </a:cubicBezTo>
                <a:cubicBezTo>
                  <a:pt x="45736" y="20496"/>
                  <a:pt x="40833" y="21332"/>
                  <a:pt x="36216" y="21332"/>
                </a:cubicBezTo>
                <a:cubicBezTo>
                  <a:pt x="34814" y="21332"/>
                  <a:pt x="33438" y="21255"/>
                  <a:pt x="32159" y="21138"/>
                </a:cubicBezTo>
                <a:cubicBezTo>
                  <a:pt x="30787" y="21012"/>
                  <a:pt x="29440" y="20950"/>
                  <a:pt x="28123" y="20950"/>
                </a:cubicBezTo>
                <a:cubicBezTo>
                  <a:pt x="17567" y="20950"/>
                  <a:pt x="8901" y="24933"/>
                  <a:pt x="3989" y="32163"/>
                </a:cubicBezTo>
                <a:cubicBezTo>
                  <a:pt x="1691" y="35556"/>
                  <a:pt x="369" y="39509"/>
                  <a:pt x="179" y="43605"/>
                </a:cubicBezTo>
                <a:cubicBezTo>
                  <a:pt x="0" y="47748"/>
                  <a:pt x="893" y="51868"/>
                  <a:pt x="2798" y="55559"/>
                </a:cubicBezTo>
                <a:cubicBezTo>
                  <a:pt x="5406" y="60714"/>
                  <a:pt x="9823" y="65096"/>
                  <a:pt x="15550" y="68215"/>
                </a:cubicBezTo>
                <a:cubicBezTo>
                  <a:pt x="21646" y="71525"/>
                  <a:pt x="29028" y="73371"/>
                  <a:pt x="37505" y="73668"/>
                </a:cubicBezTo>
                <a:lnTo>
                  <a:pt x="37743" y="73668"/>
                </a:lnTo>
                <a:lnTo>
                  <a:pt x="37743" y="73680"/>
                </a:lnTo>
                <a:cubicBezTo>
                  <a:pt x="41160" y="73668"/>
                  <a:pt x="43934" y="70930"/>
                  <a:pt x="43994" y="67513"/>
                </a:cubicBezTo>
                <a:cubicBezTo>
                  <a:pt x="44054" y="64108"/>
                  <a:pt x="41375" y="61262"/>
                  <a:pt x="37958" y="61131"/>
                </a:cubicBezTo>
                <a:cubicBezTo>
                  <a:pt x="31445" y="60905"/>
                  <a:pt x="25920" y="59571"/>
                  <a:pt x="21539" y="57190"/>
                </a:cubicBezTo>
                <a:cubicBezTo>
                  <a:pt x="18062" y="55297"/>
                  <a:pt x="15443" y="52773"/>
                  <a:pt x="13990" y="49892"/>
                </a:cubicBezTo>
                <a:cubicBezTo>
                  <a:pt x="12145" y="46260"/>
                  <a:pt x="12288" y="42272"/>
                  <a:pt x="14371" y="39212"/>
                </a:cubicBezTo>
                <a:cubicBezTo>
                  <a:pt x="16889" y="35513"/>
                  <a:pt x="21804" y="33491"/>
                  <a:pt x="28105" y="33491"/>
                </a:cubicBezTo>
                <a:cubicBezTo>
                  <a:pt x="29046" y="33491"/>
                  <a:pt x="30017" y="33536"/>
                  <a:pt x="31016" y="33628"/>
                </a:cubicBezTo>
                <a:cubicBezTo>
                  <a:pt x="32826" y="33794"/>
                  <a:pt x="34564" y="33878"/>
                  <a:pt x="36243" y="33878"/>
                </a:cubicBezTo>
                <a:cubicBezTo>
                  <a:pt x="45792" y="33878"/>
                  <a:pt x="53031" y="31187"/>
                  <a:pt x="57793" y="25829"/>
                </a:cubicBezTo>
                <a:cubicBezTo>
                  <a:pt x="61008" y="22210"/>
                  <a:pt x="62913" y="17459"/>
                  <a:pt x="63318" y="12077"/>
                </a:cubicBezTo>
                <a:cubicBezTo>
                  <a:pt x="63496" y="9720"/>
                  <a:pt x="63377" y="7339"/>
                  <a:pt x="62949" y="5017"/>
                </a:cubicBezTo>
                <a:cubicBezTo>
                  <a:pt x="62336" y="2047"/>
                  <a:pt x="59721" y="0"/>
                  <a:pt x="56803" y="0"/>
                </a:cubicBezTo>
                <a:close/>
              </a:path>
            </a:pathLst>
          </a:custGeom>
          <a:gradFill>
            <a:gsLst>
              <a:gs pos="0">
                <a:schemeClr val="accent2"/>
              </a:gs>
              <a:gs pos="100000">
                <a:schemeClr val="lt2"/>
              </a:gs>
            </a:gsLst>
            <a:lin ang="8099331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04" name="Google Shape;304;p14"/>
          <p:cNvPicPr preferRelativeResize="0"/>
          <p:nvPr/>
        </p:nvPicPr>
        <p:blipFill rotWithShape="1">
          <a:blip r:embed="rId4">
            <a:alphaModFix/>
          </a:blip>
          <a:srcRect b="20747" l="40826" r="7829" t="23330"/>
          <a:stretch/>
        </p:blipFill>
        <p:spPr>
          <a:xfrm>
            <a:off x="3733900" y="1209150"/>
            <a:ext cx="4695000" cy="2876400"/>
          </a:xfrm>
          <a:prstGeom prst="roundRect">
            <a:avLst>
              <a:gd fmla="val 11351" name="adj"/>
            </a:avLst>
          </a:prstGeom>
          <a:noFill/>
          <a:ln>
            <a:noFill/>
          </a:ln>
          <a:effectLst>
            <a:outerShdw blurRad="1014413" rotWithShape="0" algn="bl" dir="5400000" dist="123825">
              <a:srgbClr val="000000">
                <a:alpha val="35686"/>
              </a:srgbClr>
            </a:outerShdw>
          </a:effectLst>
        </p:spPr>
      </p:pic>
      <p:sp>
        <p:nvSpPr>
          <p:cNvPr id="305" name="Google Shape;305;p14"/>
          <p:cNvSpPr txBox="1"/>
          <p:nvPr>
            <p:ph idx="1" type="subTitle"/>
          </p:nvPr>
        </p:nvSpPr>
        <p:spPr>
          <a:xfrm>
            <a:off x="4210150" y="2278400"/>
            <a:ext cx="3562200" cy="135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/>
              <a:t>Нашим ценностным предложением является возможность оплатить покупку с наибольшей выгодой на товар, что позволяет получать на 420% больше кэшбека</a:t>
            </a:r>
            <a:endParaRPr/>
          </a:p>
        </p:txBody>
      </p:sp>
      <p:sp>
        <p:nvSpPr>
          <p:cNvPr id="306" name="Google Shape;306;p14"/>
          <p:cNvSpPr txBox="1"/>
          <p:nvPr>
            <p:ph type="title"/>
          </p:nvPr>
        </p:nvSpPr>
        <p:spPr>
          <a:xfrm>
            <a:off x="4210150" y="1510900"/>
            <a:ext cx="4695000" cy="48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/>
              <a:t>Уникальное торговое предложение</a:t>
            </a:r>
            <a:endParaRPr/>
          </a:p>
        </p:txBody>
      </p:sp>
      <p:cxnSp>
        <p:nvCxnSpPr>
          <p:cNvPr id="307" name="Google Shape;307;p14"/>
          <p:cNvCxnSpPr/>
          <p:nvPr/>
        </p:nvCxnSpPr>
        <p:spPr>
          <a:xfrm>
            <a:off x="4201450" y="2184075"/>
            <a:ext cx="37599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15"/>
          <p:cNvSpPr txBox="1"/>
          <p:nvPr>
            <p:ph type="title"/>
          </p:nvPr>
        </p:nvSpPr>
        <p:spPr>
          <a:xfrm>
            <a:off x="1026675" y="1544400"/>
            <a:ext cx="3152250" cy="48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/>
              <a:t>Уровень готовности TRL</a:t>
            </a:r>
            <a:endParaRPr/>
          </a:p>
        </p:txBody>
      </p:sp>
      <p:sp>
        <p:nvSpPr>
          <p:cNvPr id="313" name="Google Shape;313;p15"/>
          <p:cNvSpPr txBox="1"/>
          <p:nvPr>
            <p:ph idx="1" type="subTitle"/>
          </p:nvPr>
        </p:nvSpPr>
        <p:spPr>
          <a:xfrm>
            <a:off x="1026675" y="2140803"/>
            <a:ext cx="2913300" cy="145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/>
              <a:t>Мы имеем уровень готовности TRL 2. Мы сформулировали концепцию, знаем где её можно применить, проработали связь компонентов продукта. </a:t>
            </a:r>
            <a:endParaRPr/>
          </a:p>
        </p:txBody>
      </p:sp>
      <p:pic>
        <p:nvPicPr>
          <p:cNvPr id="314" name="Google Shape;314;p15"/>
          <p:cNvPicPr preferRelativeResize="0"/>
          <p:nvPr/>
        </p:nvPicPr>
        <p:blipFill rotWithShape="1">
          <a:blip r:embed="rId3">
            <a:alphaModFix/>
          </a:blip>
          <a:srcRect b="0" l="9053" r="6250" t="2296"/>
          <a:stretch/>
        </p:blipFill>
        <p:spPr>
          <a:xfrm>
            <a:off x="4178925" y="1200357"/>
            <a:ext cx="3938400" cy="2555400"/>
          </a:xfrm>
          <a:prstGeom prst="roundRect">
            <a:avLst>
              <a:gd fmla="val 12447" name="adj"/>
            </a:avLst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16"/>
          <p:cNvSpPr txBox="1"/>
          <p:nvPr>
            <p:ph type="title"/>
          </p:nvPr>
        </p:nvSpPr>
        <p:spPr>
          <a:xfrm>
            <a:off x="2230650" y="2057400"/>
            <a:ext cx="4682700" cy="13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ru-RU"/>
              <a:t>РЫНОК  </a:t>
            </a:r>
            <a:endParaRPr/>
          </a:p>
        </p:txBody>
      </p:sp>
      <p:sp>
        <p:nvSpPr>
          <p:cNvPr id="320" name="Google Shape;320;p16"/>
          <p:cNvSpPr txBox="1"/>
          <p:nvPr>
            <p:ph idx="2" type="title"/>
          </p:nvPr>
        </p:nvSpPr>
        <p:spPr>
          <a:xfrm>
            <a:off x="2230650" y="1168807"/>
            <a:ext cx="1818836" cy="81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</a:pPr>
            <a:r>
              <a:rPr lang="ru-RU"/>
              <a:t>05.</a:t>
            </a:r>
            <a:endParaRPr/>
          </a:p>
        </p:txBody>
      </p:sp>
      <p:sp>
        <p:nvSpPr>
          <p:cNvPr id="321" name="Google Shape;321;p16"/>
          <p:cNvSpPr txBox="1"/>
          <p:nvPr>
            <p:ph idx="1" type="subTitle"/>
          </p:nvPr>
        </p:nvSpPr>
        <p:spPr>
          <a:xfrm>
            <a:off x="2230650" y="3600600"/>
            <a:ext cx="4682700" cy="36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/>
              <a:t>Это для каждого </a:t>
            </a:r>
            <a:endParaRPr/>
          </a:p>
        </p:txBody>
      </p:sp>
      <p:cxnSp>
        <p:nvCxnSpPr>
          <p:cNvPr id="322" name="Google Shape;322;p16"/>
          <p:cNvCxnSpPr/>
          <p:nvPr/>
        </p:nvCxnSpPr>
        <p:spPr>
          <a:xfrm>
            <a:off x="2184125" y="3524400"/>
            <a:ext cx="48831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17"/>
          <p:cNvSpPr txBox="1"/>
          <p:nvPr>
            <p:ph idx="6" type="title"/>
          </p:nvPr>
        </p:nvSpPr>
        <p:spPr>
          <a:xfrm>
            <a:off x="715100" y="535000"/>
            <a:ext cx="7713900" cy="48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/>
              <a:t>Оценка и описание рынка</a:t>
            </a:r>
            <a:endParaRPr/>
          </a:p>
        </p:txBody>
      </p:sp>
      <p:sp>
        <p:nvSpPr>
          <p:cNvPr id="328" name="Google Shape;328;p17"/>
          <p:cNvSpPr txBox="1"/>
          <p:nvPr>
            <p:ph type="title"/>
          </p:nvPr>
        </p:nvSpPr>
        <p:spPr>
          <a:xfrm>
            <a:off x="3287438" y="1475375"/>
            <a:ext cx="1232100" cy="48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</a:pPr>
            <a:r>
              <a:rPr lang="ru-RU"/>
              <a:t>Оценка</a:t>
            </a:r>
            <a:endParaRPr/>
          </a:p>
        </p:txBody>
      </p:sp>
      <p:sp>
        <p:nvSpPr>
          <p:cNvPr id="329" name="Google Shape;329;p17"/>
          <p:cNvSpPr txBox="1"/>
          <p:nvPr>
            <p:ph idx="1" type="subTitle"/>
          </p:nvPr>
        </p:nvSpPr>
        <p:spPr>
          <a:xfrm>
            <a:off x="4519538" y="1508086"/>
            <a:ext cx="3867812" cy="4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/>
              <a:t>Мы считаем, что цена нашего MVP приблизительно равна 31 млн рублей</a:t>
            </a:r>
            <a:endParaRPr/>
          </a:p>
        </p:txBody>
      </p:sp>
      <p:sp>
        <p:nvSpPr>
          <p:cNvPr id="330" name="Google Shape;330;p17"/>
          <p:cNvSpPr txBox="1"/>
          <p:nvPr>
            <p:ph idx="2" type="title"/>
          </p:nvPr>
        </p:nvSpPr>
        <p:spPr>
          <a:xfrm>
            <a:off x="3165518" y="2513693"/>
            <a:ext cx="2064850" cy="48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</a:pPr>
            <a:r>
              <a:rPr lang="ru-RU"/>
              <a:t>Метрики </a:t>
            </a:r>
            <a:endParaRPr/>
          </a:p>
        </p:txBody>
      </p:sp>
      <p:sp>
        <p:nvSpPr>
          <p:cNvPr id="331" name="Google Shape;331;p17"/>
          <p:cNvSpPr txBox="1"/>
          <p:nvPr>
            <p:ph idx="3" type="subTitle"/>
          </p:nvPr>
        </p:nvSpPr>
        <p:spPr>
          <a:xfrm>
            <a:off x="4561188" y="2527481"/>
            <a:ext cx="3704988" cy="4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/>
              <a:t>Рынок PAM: </a:t>
            </a:r>
            <a:r>
              <a:rPr lang="ru-RU" sz="1800">
                <a:latin typeface="Times New Roman"/>
                <a:ea typeface="Times New Roman"/>
                <a:cs typeface="Times New Roman"/>
                <a:sym typeface="Times New Roman"/>
              </a:rPr>
              <a:t>65 000 000 000 долларов</a:t>
            </a:r>
            <a:endParaRPr/>
          </a:p>
        </p:txBody>
      </p:sp>
      <p:sp>
        <p:nvSpPr>
          <p:cNvPr id="332" name="Google Shape;332;p17"/>
          <p:cNvSpPr txBox="1"/>
          <p:nvPr>
            <p:ph idx="4" type="title"/>
          </p:nvPr>
        </p:nvSpPr>
        <p:spPr>
          <a:xfrm>
            <a:off x="3287438" y="3621881"/>
            <a:ext cx="1232100" cy="48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</a:pPr>
            <a:r>
              <a:rPr lang="ru-RU"/>
              <a:t>Объём</a:t>
            </a:r>
            <a:endParaRPr/>
          </a:p>
        </p:txBody>
      </p:sp>
      <p:sp>
        <p:nvSpPr>
          <p:cNvPr id="333" name="Google Shape;333;p17"/>
          <p:cNvSpPr txBox="1"/>
          <p:nvPr>
            <p:ph idx="5" type="subTitle"/>
          </p:nvPr>
        </p:nvSpPr>
        <p:spPr>
          <a:xfrm>
            <a:off x="4561188" y="3621881"/>
            <a:ext cx="2336400" cy="4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/>
              <a:t>Объем рынка SAM: 110 млн чел</a:t>
            </a:r>
            <a:endParaRPr/>
          </a:p>
        </p:txBody>
      </p:sp>
      <p:cxnSp>
        <p:nvCxnSpPr>
          <p:cNvPr id="334" name="Google Shape;334;p17"/>
          <p:cNvCxnSpPr/>
          <p:nvPr/>
        </p:nvCxnSpPr>
        <p:spPr>
          <a:xfrm>
            <a:off x="2246413" y="3323050"/>
            <a:ext cx="46509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35" name="Google Shape;335;p17"/>
          <p:cNvCxnSpPr/>
          <p:nvPr/>
        </p:nvCxnSpPr>
        <p:spPr>
          <a:xfrm>
            <a:off x="2246413" y="2239875"/>
            <a:ext cx="46509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336" name="Google Shape;336;p17"/>
          <p:cNvGrpSpPr/>
          <p:nvPr/>
        </p:nvGrpSpPr>
        <p:grpSpPr>
          <a:xfrm>
            <a:off x="2574812" y="2503420"/>
            <a:ext cx="397359" cy="545813"/>
            <a:chOff x="10337099" y="3183732"/>
            <a:chExt cx="363416" cy="499189"/>
          </a:xfrm>
        </p:grpSpPr>
        <p:sp>
          <p:nvSpPr>
            <p:cNvPr id="337" name="Google Shape;337;p17"/>
            <p:cNvSpPr/>
            <p:nvPr/>
          </p:nvSpPr>
          <p:spPr>
            <a:xfrm>
              <a:off x="10337099" y="3183732"/>
              <a:ext cx="326416" cy="408113"/>
            </a:xfrm>
            <a:custGeom>
              <a:rect b="b" l="l" r="r" t="t"/>
              <a:pathLst>
                <a:path extrusionOk="0" h="8747" w="6996">
                  <a:moveTo>
                    <a:pt x="6121" y="316"/>
                  </a:moveTo>
                  <a:lnTo>
                    <a:pt x="6121" y="316"/>
                  </a:lnTo>
                  <a:cubicBezTo>
                    <a:pt x="6145" y="554"/>
                    <a:pt x="6145" y="792"/>
                    <a:pt x="6097" y="1054"/>
                  </a:cubicBezTo>
                  <a:cubicBezTo>
                    <a:pt x="6073" y="1292"/>
                    <a:pt x="6026" y="1530"/>
                    <a:pt x="5978" y="1769"/>
                  </a:cubicBezTo>
                  <a:cubicBezTo>
                    <a:pt x="5740" y="1650"/>
                    <a:pt x="5550" y="1530"/>
                    <a:pt x="5335" y="1388"/>
                  </a:cubicBezTo>
                  <a:cubicBezTo>
                    <a:pt x="5145" y="1245"/>
                    <a:pt x="4954" y="1078"/>
                    <a:pt x="4787" y="887"/>
                  </a:cubicBezTo>
                  <a:cubicBezTo>
                    <a:pt x="4978" y="768"/>
                    <a:pt x="5216" y="649"/>
                    <a:pt x="5430" y="554"/>
                  </a:cubicBezTo>
                  <a:cubicBezTo>
                    <a:pt x="5645" y="435"/>
                    <a:pt x="5883" y="364"/>
                    <a:pt x="6121" y="316"/>
                  </a:cubicBezTo>
                  <a:close/>
                  <a:moveTo>
                    <a:pt x="4835" y="3293"/>
                  </a:moveTo>
                  <a:lnTo>
                    <a:pt x="4883" y="3340"/>
                  </a:lnTo>
                  <a:lnTo>
                    <a:pt x="4859" y="3340"/>
                  </a:lnTo>
                  <a:cubicBezTo>
                    <a:pt x="5073" y="3674"/>
                    <a:pt x="5145" y="4055"/>
                    <a:pt x="5121" y="4436"/>
                  </a:cubicBezTo>
                  <a:lnTo>
                    <a:pt x="4502" y="3936"/>
                  </a:lnTo>
                  <a:cubicBezTo>
                    <a:pt x="4478" y="3912"/>
                    <a:pt x="4478" y="3888"/>
                    <a:pt x="4502" y="3864"/>
                  </a:cubicBezTo>
                  <a:lnTo>
                    <a:pt x="4835" y="3293"/>
                  </a:lnTo>
                  <a:close/>
                  <a:moveTo>
                    <a:pt x="3297" y="2500"/>
                  </a:moveTo>
                  <a:cubicBezTo>
                    <a:pt x="3441" y="2500"/>
                    <a:pt x="3589" y="2517"/>
                    <a:pt x="3740" y="2554"/>
                  </a:cubicBezTo>
                  <a:lnTo>
                    <a:pt x="2835" y="3698"/>
                  </a:lnTo>
                  <a:cubicBezTo>
                    <a:pt x="2716" y="3864"/>
                    <a:pt x="2739" y="4079"/>
                    <a:pt x="2906" y="4221"/>
                  </a:cubicBezTo>
                  <a:lnTo>
                    <a:pt x="3835" y="4984"/>
                  </a:lnTo>
                  <a:cubicBezTo>
                    <a:pt x="3859" y="5007"/>
                    <a:pt x="3859" y="5007"/>
                    <a:pt x="3859" y="5031"/>
                  </a:cubicBezTo>
                  <a:cubicBezTo>
                    <a:pt x="3859" y="5031"/>
                    <a:pt x="3859" y="5055"/>
                    <a:pt x="3859" y="5055"/>
                  </a:cubicBezTo>
                  <a:lnTo>
                    <a:pt x="3001" y="6055"/>
                  </a:lnTo>
                  <a:cubicBezTo>
                    <a:pt x="2501" y="5960"/>
                    <a:pt x="2073" y="5674"/>
                    <a:pt x="1811" y="5245"/>
                  </a:cubicBezTo>
                  <a:lnTo>
                    <a:pt x="1811" y="5222"/>
                  </a:lnTo>
                  <a:cubicBezTo>
                    <a:pt x="1037" y="3997"/>
                    <a:pt x="1970" y="2500"/>
                    <a:pt x="3297" y="2500"/>
                  </a:cubicBezTo>
                  <a:close/>
                  <a:moveTo>
                    <a:pt x="5002" y="1507"/>
                  </a:moveTo>
                  <a:lnTo>
                    <a:pt x="5168" y="1626"/>
                  </a:lnTo>
                  <a:lnTo>
                    <a:pt x="5383" y="1792"/>
                  </a:lnTo>
                  <a:lnTo>
                    <a:pt x="4240" y="3721"/>
                  </a:lnTo>
                  <a:cubicBezTo>
                    <a:pt x="4144" y="3864"/>
                    <a:pt x="4168" y="4055"/>
                    <a:pt x="4311" y="4174"/>
                  </a:cubicBezTo>
                  <a:lnTo>
                    <a:pt x="5073" y="4769"/>
                  </a:lnTo>
                  <a:cubicBezTo>
                    <a:pt x="4954" y="5198"/>
                    <a:pt x="4668" y="5555"/>
                    <a:pt x="4287" y="5793"/>
                  </a:cubicBezTo>
                  <a:cubicBezTo>
                    <a:pt x="4025" y="5960"/>
                    <a:pt x="3716" y="6055"/>
                    <a:pt x="3382" y="6079"/>
                  </a:cubicBezTo>
                  <a:lnTo>
                    <a:pt x="4097" y="5245"/>
                  </a:lnTo>
                  <a:cubicBezTo>
                    <a:pt x="4168" y="5150"/>
                    <a:pt x="4192" y="5055"/>
                    <a:pt x="4192" y="4960"/>
                  </a:cubicBezTo>
                  <a:cubicBezTo>
                    <a:pt x="4168" y="4864"/>
                    <a:pt x="4121" y="4769"/>
                    <a:pt x="4049" y="4722"/>
                  </a:cubicBezTo>
                  <a:lnTo>
                    <a:pt x="3120" y="3936"/>
                  </a:lnTo>
                  <a:cubicBezTo>
                    <a:pt x="3097" y="3936"/>
                    <a:pt x="3097" y="3888"/>
                    <a:pt x="3120" y="3888"/>
                  </a:cubicBezTo>
                  <a:lnTo>
                    <a:pt x="5002" y="1507"/>
                  </a:lnTo>
                  <a:close/>
                  <a:moveTo>
                    <a:pt x="3321" y="1700"/>
                  </a:moveTo>
                  <a:cubicBezTo>
                    <a:pt x="3633" y="1700"/>
                    <a:pt x="3958" y="1759"/>
                    <a:pt x="4287" y="1888"/>
                  </a:cubicBezTo>
                  <a:lnTo>
                    <a:pt x="3978" y="2269"/>
                  </a:lnTo>
                  <a:cubicBezTo>
                    <a:pt x="3764" y="2199"/>
                    <a:pt x="3547" y="2166"/>
                    <a:pt x="3335" y="2166"/>
                  </a:cubicBezTo>
                  <a:cubicBezTo>
                    <a:pt x="2389" y="2166"/>
                    <a:pt x="1520" y="2820"/>
                    <a:pt x="1287" y="3793"/>
                  </a:cubicBezTo>
                  <a:cubicBezTo>
                    <a:pt x="1001" y="5007"/>
                    <a:pt x="1811" y="6198"/>
                    <a:pt x="3025" y="6365"/>
                  </a:cubicBezTo>
                  <a:cubicBezTo>
                    <a:pt x="3144" y="6389"/>
                    <a:pt x="3239" y="6389"/>
                    <a:pt x="3359" y="6389"/>
                  </a:cubicBezTo>
                  <a:cubicBezTo>
                    <a:pt x="3740" y="6389"/>
                    <a:pt x="4121" y="6269"/>
                    <a:pt x="4454" y="6079"/>
                  </a:cubicBezTo>
                  <a:cubicBezTo>
                    <a:pt x="5454" y="5460"/>
                    <a:pt x="5764" y="4150"/>
                    <a:pt x="5145" y="3174"/>
                  </a:cubicBezTo>
                  <a:cubicBezTo>
                    <a:pt x="5097" y="3102"/>
                    <a:pt x="5073" y="3055"/>
                    <a:pt x="5026" y="2983"/>
                  </a:cubicBezTo>
                  <a:lnTo>
                    <a:pt x="5264" y="2554"/>
                  </a:lnTo>
                  <a:cubicBezTo>
                    <a:pt x="5383" y="2674"/>
                    <a:pt x="5454" y="2793"/>
                    <a:pt x="5550" y="2912"/>
                  </a:cubicBezTo>
                  <a:cubicBezTo>
                    <a:pt x="6216" y="4007"/>
                    <a:pt x="6002" y="5412"/>
                    <a:pt x="5049" y="6246"/>
                  </a:cubicBezTo>
                  <a:cubicBezTo>
                    <a:pt x="4930" y="6317"/>
                    <a:pt x="4811" y="6412"/>
                    <a:pt x="4716" y="6484"/>
                  </a:cubicBezTo>
                  <a:cubicBezTo>
                    <a:pt x="4597" y="6555"/>
                    <a:pt x="4478" y="6603"/>
                    <a:pt x="4335" y="6674"/>
                  </a:cubicBezTo>
                  <a:cubicBezTo>
                    <a:pt x="4015" y="6805"/>
                    <a:pt x="3681" y="6867"/>
                    <a:pt x="3351" y="6867"/>
                  </a:cubicBezTo>
                  <a:cubicBezTo>
                    <a:pt x="2478" y="6867"/>
                    <a:pt x="1634" y="6428"/>
                    <a:pt x="1168" y="5650"/>
                  </a:cubicBezTo>
                  <a:cubicBezTo>
                    <a:pt x="44" y="3833"/>
                    <a:pt x="1443" y="1700"/>
                    <a:pt x="3321" y="1700"/>
                  </a:cubicBezTo>
                  <a:close/>
                  <a:moveTo>
                    <a:pt x="5097" y="6603"/>
                  </a:moveTo>
                  <a:lnTo>
                    <a:pt x="5359" y="7008"/>
                  </a:lnTo>
                  <a:lnTo>
                    <a:pt x="4883" y="7317"/>
                  </a:lnTo>
                  <a:lnTo>
                    <a:pt x="4645" y="6889"/>
                  </a:lnTo>
                  <a:cubicBezTo>
                    <a:pt x="4716" y="6841"/>
                    <a:pt x="4787" y="6793"/>
                    <a:pt x="4883" y="6746"/>
                  </a:cubicBezTo>
                  <a:cubicBezTo>
                    <a:pt x="4954" y="6698"/>
                    <a:pt x="5026" y="6651"/>
                    <a:pt x="5097" y="6603"/>
                  </a:cubicBezTo>
                  <a:close/>
                  <a:moveTo>
                    <a:pt x="6184" y="1"/>
                  </a:moveTo>
                  <a:cubicBezTo>
                    <a:pt x="6059" y="1"/>
                    <a:pt x="5811" y="50"/>
                    <a:pt x="5288" y="268"/>
                  </a:cubicBezTo>
                  <a:cubicBezTo>
                    <a:pt x="4454" y="649"/>
                    <a:pt x="4430" y="792"/>
                    <a:pt x="4406" y="864"/>
                  </a:cubicBezTo>
                  <a:cubicBezTo>
                    <a:pt x="4406" y="935"/>
                    <a:pt x="4406" y="1030"/>
                    <a:pt x="4716" y="1316"/>
                  </a:cubicBezTo>
                  <a:lnTo>
                    <a:pt x="4454" y="1626"/>
                  </a:lnTo>
                  <a:cubicBezTo>
                    <a:pt x="4077" y="1461"/>
                    <a:pt x="3686" y="1383"/>
                    <a:pt x="3302" y="1383"/>
                  </a:cubicBezTo>
                  <a:cubicBezTo>
                    <a:pt x="2132" y="1383"/>
                    <a:pt x="1026" y="2103"/>
                    <a:pt x="596" y="3269"/>
                  </a:cubicBezTo>
                  <a:cubicBezTo>
                    <a:pt x="1" y="4841"/>
                    <a:pt x="858" y="6555"/>
                    <a:pt x="2454" y="7055"/>
                  </a:cubicBezTo>
                  <a:cubicBezTo>
                    <a:pt x="2739" y="7151"/>
                    <a:pt x="3025" y="7198"/>
                    <a:pt x="3335" y="7198"/>
                  </a:cubicBezTo>
                  <a:cubicBezTo>
                    <a:pt x="3668" y="7198"/>
                    <a:pt x="4002" y="7127"/>
                    <a:pt x="4311" y="7008"/>
                  </a:cubicBezTo>
                  <a:lnTo>
                    <a:pt x="4621" y="7508"/>
                  </a:lnTo>
                  <a:cubicBezTo>
                    <a:pt x="4502" y="7627"/>
                    <a:pt x="4478" y="7841"/>
                    <a:pt x="4573" y="7984"/>
                  </a:cubicBezTo>
                  <a:lnTo>
                    <a:pt x="5002" y="8675"/>
                  </a:lnTo>
                  <a:cubicBezTo>
                    <a:pt x="5026" y="8722"/>
                    <a:pt x="5073" y="8746"/>
                    <a:pt x="5121" y="8746"/>
                  </a:cubicBezTo>
                  <a:cubicBezTo>
                    <a:pt x="5145" y="8746"/>
                    <a:pt x="5192" y="8722"/>
                    <a:pt x="5216" y="8722"/>
                  </a:cubicBezTo>
                  <a:cubicBezTo>
                    <a:pt x="5288" y="8675"/>
                    <a:pt x="5311" y="8579"/>
                    <a:pt x="5264" y="8508"/>
                  </a:cubicBezTo>
                  <a:lnTo>
                    <a:pt x="4883" y="7817"/>
                  </a:lnTo>
                  <a:cubicBezTo>
                    <a:pt x="4835" y="7770"/>
                    <a:pt x="4859" y="7698"/>
                    <a:pt x="4907" y="7675"/>
                  </a:cubicBezTo>
                  <a:lnTo>
                    <a:pt x="5692" y="7198"/>
                  </a:lnTo>
                  <a:cubicBezTo>
                    <a:pt x="5716" y="7174"/>
                    <a:pt x="5740" y="7174"/>
                    <a:pt x="5764" y="7174"/>
                  </a:cubicBezTo>
                  <a:cubicBezTo>
                    <a:pt x="5788" y="7174"/>
                    <a:pt x="5811" y="7198"/>
                    <a:pt x="5835" y="7222"/>
                  </a:cubicBezTo>
                  <a:lnTo>
                    <a:pt x="6645" y="8556"/>
                  </a:lnTo>
                  <a:cubicBezTo>
                    <a:pt x="6683" y="8616"/>
                    <a:pt x="6735" y="8641"/>
                    <a:pt x="6785" y="8641"/>
                  </a:cubicBezTo>
                  <a:cubicBezTo>
                    <a:pt x="6894" y="8641"/>
                    <a:pt x="6996" y="8527"/>
                    <a:pt x="6931" y="8413"/>
                  </a:cubicBezTo>
                  <a:lnTo>
                    <a:pt x="6097" y="7055"/>
                  </a:lnTo>
                  <a:cubicBezTo>
                    <a:pt x="6014" y="6931"/>
                    <a:pt x="5858" y="6860"/>
                    <a:pt x="5709" y="6860"/>
                  </a:cubicBezTo>
                  <a:cubicBezTo>
                    <a:pt x="5687" y="6860"/>
                    <a:pt x="5666" y="6862"/>
                    <a:pt x="5645" y="6865"/>
                  </a:cubicBezTo>
                  <a:lnTo>
                    <a:pt x="5359" y="6389"/>
                  </a:lnTo>
                  <a:cubicBezTo>
                    <a:pt x="6335" y="5436"/>
                    <a:pt x="6526" y="3936"/>
                    <a:pt x="5811" y="2769"/>
                  </a:cubicBezTo>
                  <a:cubicBezTo>
                    <a:pt x="5716" y="2578"/>
                    <a:pt x="5573" y="2435"/>
                    <a:pt x="5454" y="2292"/>
                  </a:cubicBezTo>
                  <a:lnTo>
                    <a:pt x="5621" y="1983"/>
                  </a:lnTo>
                  <a:cubicBezTo>
                    <a:pt x="5621" y="1983"/>
                    <a:pt x="5621" y="1959"/>
                    <a:pt x="5621" y="1959"/>
                  </a:cubicBezTo>
                  <a:cubicBezTo>
                    <a:pt x="5740" y="2031"/>
                    <a:pt x="5883" y="2102"/>
                    <a:pt x="6026" y="2102"/>
                  </a:cubicBezTo>
                  <a:lnTo>
                    <a:pt x="6097" y="2102"/>
                  </a:lnTo>
                  <a:cubicBezTo>
                    <a:pt x="6169" y="2054"/>
                    <a:pt x="6312" y="2007"/>
                    <a:pt x="6407" y="1078"/>
                  </a:cubicBezTo>
                  <a:cubicBezTo>
                    <a:pt x="6478" y="173"/>
                    <a:pt x="6359" y="78"/>
                    <a:pt x="6312" y="30"/>
                  </a:cubicBezTo>
                  <a:cubicBezTo>
                    <a:pt x="6293" y="21"/>
                    <a:pt x="6264" y="1"/>
                    <a:pt x="61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8" name="Google Shape;338;p17"/>
            <p:cNvSpPr/>
            <p:nvPr/>
          </p:nvSpPr>
          <p:spPr>
            <a:xfrm>
              <a:off x="10586297" y="3601177"/>
              <a:ext cx="114218" cy="81744"/>
            </a:xfrm>
            <a:custGeom>
              <a:rect b="b" l="l" r="r" t="t"/>
              <a:pathLst>
                <a:path extrusionOk="0" h="1752" w="2448">
                  <a:moveTo>
                    <a:pt x="1844" y="1"/>
                  </a:moveTo>
                  <a:cubicBezTo>
                    <a:pt x="1737" y="1"/>
                    <a:pt x="1627" y="121"/>
                    <a:pt x="1709" y="252"/>
                  </a:cubicBezTo>
                  <a:lnTo>
                    <a:pt x="2042" y="799"/>
                  </a:lnTo>
                  <a:cubicBezTo>
                    <a:pt x="2066" y="847"/>
                    <a:pt x="2066" y="918"/>
                    <a:pt x="2018" y="942"/>
                  </a:cubicBezTo>
                  <a:lnTo>
                    <a:pt x="1233" y="1419"/>
                  </a:lnTo>
                  <a:cubicBezTo>
                    <a:pt x="1209" y="1442"/>
                    <a:pt x="1185" y="1442"/>
                    <a:pt x="1161" y="1442"/>
                  </a:cubicBezTo>
                  <a:cubicBezTo>
                    <a:pt x="1137" y="1419"/>
                    <a:pt x="1113" y="1419"/>
                    <a:pt x="1090" y="1395"/>
                  </a:cubicBezTo>
                  <a:lnTo>
                    <a:pt x="351" y="180"/>
                  </a:lnTo>
                  <a:cubicBezTo>
                    <a:pt x="314" y="121"/>
                    <a:pt x="263" y="96"/>
                    <a:pt x="213" y="96"/>
                  </a:cubicBezTo>
                  <a:cubicBezTo>
                    <a:pt x="104" y="96"/>
                    <a:pt x="0" y="216"/>
                    <a:pt x="66" y="347"/>
                  </a:cubicBezTo>
                  <a:lnTo>
                    <a:pt x="828" y="1561"/>
                  </a:lnTo>
                  <a:cubicBezTo>
                    <a:pt x="899" y="1681"/>
                    <a:pt x="1042" y="1752"/>
                    <a:pt x="1185" y="1752"/>
                  </a:cubicBezTo>
                  <a:cubicBezTo>
                    <a:pt x="1256" y="1752"/>
                    <a:pt x="1328" y="1728"/>
                    <a:pt x="1399" y="1681"/>
                  </a:cubicBezTo>
                  <a:lnTo>
                    <a:pt x="2185" y="1204"/>
                  </a:lnTo>
                  <a:cubicBezTo>
                    <a:pt x="2376" y="1085"/>
                    <a:pt x="2447" y="823"/>
                    <a:pt x="2328" y="609"/>
                  </a:cubicBezTo>
                  <a:lnTo>
                    <a:pt x="2328" y="609"/>
                  </a:lnTo>
                  <a:lnTo>
                    <a:pt x="2328" y="633"/>
                  </a:lnTo>
                  <a:lnTo>
                    <a:pt x="1971" y="85"/>
                  </a:lnTo>
                  <a:cubicBezTo>
                    <a:pt x="1941" y="25"/>
                    <a:pt x="1893" y="1"/>
                    <a:pt x="184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39" name="Google Shape;339;p17"/>
          <p:cNvGrpSpPr/>
          <p:nvPr/>
        </p:nvGrpSpPr>
        <p:grpSpPr>
          <a:xfrm>
            <a:off x="2531704" y="3523732"/>
            <a:ext cx="483574" cy="546833"/>
            <a:chOff x="9260431" y="2391721"/>
            <a:chExt cx="442266" cy="500122"/>
          </a:xfrm>
        </p:grpSpPr>
        <p:sp>
          <p:nvSpPr>
            <p:cNvPr id="340" name="Google Shape;340;p17"/>
            <p:cNvSpPr/>
            <p:nvPr/>
          </p:nvSpPr>
          <p:spPr>
            <a:xfrm>
              <a:off x="9260431" y="2539812"/>
              <a:ext cx="330055" cy="352031"/>
            </a:xfrm>
            <a:custGeom>
              <a:rect b="b" l="l" r="r" t="t"/>
              <a:pathLst>
                <a:path extrusionOk="0" h="7545" w="7074">
                  <a:moveTo>
                    <a:pt x="155" y="1"/>
                  </a:moveTo>
                  <a:cubicBezTo>
                    <a:pt x="78" y="1"/>
                    <a:pt x="0" y="55"/>
                    <a:pt x="0" y="162"/>
                  </a:cubicBezTo>
                  <a:lnTo>
                    <a:pt x="0" y="6830"/>
                  </a:lnTo>
                  <a:cubicBezTo>
                    <a:pt x="0" y="7211"/>
                    <a:pt x="310" y="7544"/>
                    <a:pt x="715" y="7544"/>
                  </a:cubicBezTo>
                  <a:lnTo>
                    <a:pt x="6359" y="7544"/>
                  </a:lnTo>
                  <a:cubicBezTo>
                    <a:pt x="6740" y="7544"/>
                    <a:pt x="7073" y="7211"/>
                    <a:pt x="7073" y="6830"/>
                  </a:cubicBezTo>
                  <a:lnTo>
                    <a:pt x="7073" y="2829"/>
                  </a:lnTo>
                  <a:cubicBezTo>
                    <a:pt x="7073" y="2757"/>
                    <a:pt x="7002" y="2686"/>
                    <a:pt x="6907" y="2686"/>
                  </a:cubicBezTo>
                  <a:cubicBezTo>
                    <a:pt x="6811" y="2686"/>
                    <a:pt x="6740" y="2757"/>
                    <a:pt x="6740" y="2829"/>
                  </a:cubicBezTo>
                  <a:lnTo>
                    <a:pt x="6740" y="6830"/>
                  </a:lnTo>
                  <a:cubicBezTo>
                    <a:pt x="6740" y="7044"/>
                    <a:pt x="6573" y="7211"/>
                    <a:pt x="6359" y="7211"/>
                  </a:cubicBezTo>
                  <a:lnTo>
                    <a:pt x="715" y="7211"/>
                  </a:lnTo>
                  <a:cubicBezTo>
                    <a:pt x="477" y="7211"/>
                    <a:pt x="310" y="7044"/>
                    <a:pt x="310" y="6830"/>
                  </a:cubicBezTo>
                  <a:lnTo>
                    <a:pt x="310" y="162"/>
                  </a:lnTo>
                  <a:cubicBezTo>
                    <a:pt x="310" y="55"/>
                    <a:pt x="233" y="1"/>
                    <a:pt x="15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1" name="Google Shape;341;p17"/>
            <p:cNvSpPr/>
            <p:nvPr/>
          </p:nvSpPr>
          <p:spPr>
            <a:xfrm>
              <a:off x="9322672" y="2835107"/>
              <a:ext cx="205573" cy="14510"/>
            </a:xfrm>
            <a:custGeom>
              <a:rect b="b" l="l" r="r" t="t"/>
              <a:pathLst>
                <a:path extrusionOk="0" h="311" w="4406">
                  <a:moveTo>
                    <a:pt x="214" y="1"/>
                  </a:moveTo>
                  <a:cubicBezTo>
                    <a:pt x="0" y="1"/>
                    <a:pt x="0" y="310"/>
                    <a:pt x="214" y="310"/>
                  </a:cubicBezTo>
                  <a:lnTo>
                    <a:pt x="4191" y="310"/>
                  </a:lnTo>
                  <a:cubicBezTo>
                    <a:pt x="4406" y="310"/>
                    <a:pt x="4406" y="1"/>
                    <a:pt x="419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2" name="Google Shape;342;p17"/>
            <p:cNvSpPr/>
            <p:nvPr/>
          </p:nvSpPr>
          <p:spPr>
            <a:xfrm>
              <a:off x="9291551" y="2621789"/>
              <a:ext cx="267814" cy="138946"/>
            </a:xfrm>
            <a:custGeom>
              <a:rect b="b" l="l" r="r" t="t"/>
              <a:pathLst>
                <a:path extrusionOk="0" h="2978" w="5740">
                  <a:moveTo>
                    <a:pt x="1382" y="1334"/>
                  </a:moveTo>
                  <a:cubicBezTo>
                    <a:pt x="1429" y="1334"/>
                    <a:pt x="1477" y="1358"/>
                    <a:pt x="1477" y="1429"/>
                  </a:cubicBezTo>
                  <a:lnTo>
                    <a:pt x="1477" y="2667"/>
                  </a:lnTo>
                  <a:lnTo>
                    <a:pt x="572" y="2667"/>
                  </a:lnTo>
                  <a:lnTo>
                    <a:pt x="572" y="1429"/>
                  </a:lnTo>
                  <a:cubicBezTo>
                    <a:pt x="572" y="1358"/>
                    <a:pt x="619" y="1334"/>
                    <a:pt x="667" y="1334"/>
                  </a:cubicBezTo>
                  <a:close/>
                  <a:moveTo>
                    <a:pt x="3215" y="596"/>
                  </a:moveTo>
                  <a:cubicBezTo>
                    <a:pt x="3263" y="596"/>
                    <a:pt x="3311" y="643"/>
                    <a:pt x="3311" y="691"/>
                  </a:cubicBezTo>
                  <a:lnTo>
                    <a:pt x="3311" y="2667"/>
                  </a:lnTo>
                  <a:lnTo>
                    <a:pt x="2406" y="2667"/>
                  </a:lnTo>
                  <a:lnTo>
                    <a:pt x="2429" y="691"/>
                  </a:lnTo>
                  <a:cubicBezTo>
                    <a:pt x="2429" y="643"/>
                    <a:pt x="2453" y="596"/>
                    <a:pt x="2501" y="596"/>
                  </a:cubicBezTo>
                  <a:close/>
                  <a:moveTo>
                    <a:pt x="5049" y="310"/>
                  </a:moveTo>
                  <a:cubicBezTo>
                    <a:pt x="5097" y="310"/>
                    <a:pt x="5144" y="334"/>
                    <a:pt x="5144" y="381"/>
                  </a:cubicBezTo>
                  <a:lnTo>
                    <a:pt x="5144" y="2667"/>
                  </a:lnTo>
                  <a:lnTo>
                    <a:pt x="4263" y="2667"/>
                  </a:lnTo>
                  <a:lnTo>
                    <a:pt x="4263" y="381"/>
                  </a:lnTo>
                  <a:cubicBezTo>
                    <a:pt x="4263" y="334"/>
                    <a:pt x="4287" y="310"/>
                    <a:pt x="4335" y="310"/>
                  </a:cubicBezTo>
                  <a:close/>
                  <a:moveTo>
                    <a:pt x="4358" y="0"/>
                  </a:moveTo>
                  <a:cubicBezTo>
                    <a:pt x="4144" y="0"/>
                    <a:pt x="3954" y="191"/>
                    <a:pt x="3954" y="429"/>
                  </a:cubicBezTo>
                  <a:lnTo>
                    <a:pt x="3954" y="2691"/>
                  </a:lnTo>
                  <a:lnTo>
                    <a:pt x="3644" y="2691"/>
                  </a:lnTo>
                  <a:lnTo>
                    <a:pt x="3644" y="715"/>
                  </a:lnTo>
                  <a:cubicBezTo>
                    <a:pt x="3644" y="477"/>
                    <a:pt x="3453" y="310"/>
                    <a:pt x="3239" y="310"/>
                  </a:cubicBezTo>
                  <a:lnTo>
                    <a:pt x="2525" y="310"/>
                  </a:lnTo>
                  <a:cubicBezTo>
                    <a:pt x="2286" y="310"/>
                    <a:pt x="2120" y="477"/>
                    <a:pt x="2120" y="715"/>
                  </a:cubicBezTo>
                  <a:lnTo>
                    <a:pt x="2120" y="2691"/>
                  </a:lnTo>
                  <a:lnTo>
                    <a:pt x="1810" y="2691"/>
                  </a:lnTo>
                  <a:lnTo>
                    <a:pt x="1810" y="1453"/>
                  </a:lnTo>
                  <a:cubicBezTo>
                    <a:pt x="1810" y="1215"/>
                    <a:pt x="1620" y="1048"/>
                    <a:pt x="1405" y="1048"/>
                  </a:cubicBezTo>
                  <a:lnTo>
                    <a:pt x="1382" y="1024"/>
                  </a:lnTo>
                  <a:lnTo>
                    <a:pt x="667" y="1024"/>
                  </a:lnTo>
                  <a:cubicBezTo>
                    <a:pt x="655" y="1023"/>
                    <a:pt x="643" y="1022"/>
                    <a:pt x="631" y="1022"/>
                  </a:cubicBezTo>
                  <a:cubicBezTo>
                    <a:pt x="432" y="1022"/>
                    <a:pt x="262" y="1204"/>
                    <a:pt x="262" y="1429"/>
                  </a:cubicBezTo>
                  <a:lnTo>
                    <a:pt x="262" y="2667"/>
                  </a:lnTo>
                  <a:lnTo>
                    <a:pt x="215" y="2667"/>
                  </a:lnTo>
                  <a:cubicBezTo>
                    <a:pt x="0" y="2667"/>
                    <a:pt x="0" y="2977"/>
                    <a:pt x="215" y="2977"/>
                  </a:cubicBezTo>
                  <a:lnTo>
                    <a:pt x="5549" y="2977"/>
                  </a:lnTo>
                  <a:cubicBezTo>
                    <a:pt x="5740" y="2977"/>
                    <a:pt x="5740" y="2667"/>
                    <a:pt x="5549" y="2667"/>
                  </a:cubicBezTo>
                  <a:lnTo>
                    <a:pt x="5478" y="2667"/>
                  </a:lnTo>
                  <a:lnTo>
                    <a:pt x="5478" y="429"/>
                  </a:lnTo>
                  <a:cubicBezTo>
                    <a:pt x="5478" y="191"/>
                    <a:pt x="5287" y="0"/>
                    <a:pt x="507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3" name="Google Shape;343;p17"/>
            <p:cNvSpPr/>
            <p:nvPr/>
          </p:nvSpPr>
          <p:spPr>
            <a:xfrm>
              <a:off x="9260431" y="2391721"/>
              <a:ext cx="442266" cy="254563"/>
            </a:xfrm>
            <a:custGeom>
              <a:rect b="b" l="l" r="r" t="t"/>
              <a:pathLst>
                <a:path extrusionOk="0" h="5456" w="9479">
                  <a:moveTo>
                    <a:pt x="5478" y="311"/>
                  </a:moveTo>
                  <a:lnTo>
                    <a:pt x="5478" y="764"/>
                  </a:lnTo>
                  <a:cubicBezTo>
                    <a:pt x="5478" y="883"/>
                    <a:pt x="5383" y="1002"/>
                    <a:pt x="5263" y="1002"/>
                  </a:cubicBezTo>
                  <a:lnTo>
                    <a:pt x="1810" y="1002"/>
                  </a:lnTo>
                  <a:cubicBezTo>
                    <a:pt x="1691" y="1002"/>
                    <a:pt x="1596" y="883"/>
                    <a:pt x="1596" y="764"/>
                  </a:cubicBezTo>
                  <a:lnTo>
                    <a:pt x="1596" y="311"/>
                  </a:lnTo>
                  <a:close/>
                  <a:moveTo>
                    <a:pt x="7560" y="1282"/>
                  </a:moveTo>
                  <a:cubicBezTo>
                    <a:pt x="8348" y="1282"/>
                    <a:pt x="9098" y="1895"/>
                    <a:pt x="9098" y="2812"/>
                  </a:cubicBezTo>
                  <a:cubicBezTo>
                    <a:pt x="9098" y="3669"/>
                    <a:pt x="8407" y="4336"/>
                    <a:pt x="7573" y="4336"/>
                  </a:cubicBezTo>
                  <a:cubicBezTo>
                    <a:pt x="6216" y="4336"/>
                    <a:pt x="5525" y="2693"/>
                    <a:pt x="6478" y="1740"/>
                  </a:cubicBezTo>
                  <a:cubicBezTo>
                    <a:pt x="6795" y="1423"/>
                    <a:pt x="7182" y="1282"/>
                    <a:pt x="7560" y="1282"/>
                  </a:cubicBezTo>
                  <a:close/>
                  <a:moveTo>
                    <a:pt x="674" y="0"/>
                  </a:moveTo>
                  <a:cubicBezTo>
                    <a:pt x="289" y="0"/>
                    <a:pt x="0" y="324"/>
                    <a:pt x="0" y="692"/>
                  </a:cubicBezTo>
                  <a:lnTo>
                    <a:pt x="0" y="2621"/>
                  </a:lnTo>
                  <a:cubicBezTo>
                    <a:pt x="0" y="2728"/>
                    <a:pt x="78" y="2782"/>
                    <a:pt x="155" y="2782"/>
                  </a:cubicBezTo>
                  <a:cubicBezTo>
                    <a:pt x="233" y="2782"/>
                    <a:pt x="310" y="2728"/>
                    <a:pt x="310" y="2621"/>
                  </a:cubicBezTo>
                  <a:lnTo>
                    <a:pt x="310" y="692"/>
                  </a:lnTo>
                  <a:cubicBezTo>
                    <a:pt x="310" y="478"/>
                    <a:pt x="477" y="311"/>
                    <a:pt x="691" y="311"/>
                  </a:cubicBezTo>
                  <a:lnTo>
                    <a:pt x="1263" y="311"/>
                  </a:lnTo>
                  <a:lnTo>
                    <a:pt x="1263" y="764"/>
                  </a:lnTo>
                  <a:cubicBezTo>
                    <a:pt x="1263" y="1073"/>
                    <a:pt x="1501" y="1311"/>
                    <a:pt x="1810" y="1311"/>
                  </a:cubicBezTo>
                  <a:lnTo>
                    <a:pt x="5263" y="1311"/>
                  </a:lnTo>
                  <a:cubicBezTo>
                    <a:pt x="5549" y="1311"/>
                    <a:pt x="5787" y="1073"/>
                    <a:pt x="5787" y="764"/>
                  </a:cubicBezTo>
                  <a:lnTo>
                    <a:pt x="5787" y="311"/>
                  </a:lnTo>
                  <a:lnTo>
                    <a:pt x="6359" y="311"/>
                  </a:lnTo>
                  <a:cubicBezTo>
                    <a:pt x="6573" y="311"/>
                    <a:pt x="6740" y="478"/>
                    <a:pt x="6740" y="692"/>
                  </a:cubicBezTo>
                  <a:lnTo>
                    <a:pt x="6740" y="1192"/>
                  </a:lnTo>
                  <a:cubicBezTo>
                    <a:pt x="5383" y="1859"/>
                    <a:pt x="5383" y="3788"/>
                    <a:pt x="6740" y="4479"/>
                  </a:cubicBezTo>
                  <a:lnTo>
                    <a:pt x="6740" y="5312"/>
                  </a:lnTo>
                  <a:cubicBezTo>
                    <a:pt x="6740" y="5408"/>
                    <a:pt x="6823" y="5455"/>
                    <a:pt x="6904" y="5455"/>
                  </a:cubicBezTo>
                  <a:cubicBezTo>
                    <a:pt x="6984" y="5455"/>
                    <a:pt x="7061" y="5408"/>
                    <a:pt x="7050" y="5312"/>
                  </a:cubicBezTo>
                  <a:lnTo>
                    <a:pt x="7050" y="4598"/>
                  </a:lnTo>
                  <a:cubicBezTo>
                    <a:pt x="7216" y="4645"/>
                    <a:pt x="7383" y="4669"/>
                    <a:pt x="7573" y="4669"/>
                  </a:cubicBezTo>
                  <a:cubicBezTo>
                    <a:pt x="7602" y="4671"/>
                    <a:pt x="7631" y="4671"/>
                    <a:pt x="7659" y="4671"/>
                  </a:cubicBezTo>
                  <a:cubicBezTo>
                    <a:pt x="8668" y="4671"/>
                    <a:pt x="9479" y="3855"/>
                    <a:pt x="9479" y="2836"/>
                  </a:cubicBezTo>
                  <a:cubicBezTo>
                    <a:pt x="9479" y="1802"/>
                    <a:pt x="8645" y="978"/>
                    <a:pt x="7617" y="978"/>
                  </a:cubicBezTo>
                  <a:cubicBezTo>
                    <a:pt x="7603" y="978"/>
                    <a:pt x="7588" y="978"/>
                    <a:pt x="7573" y="978"/>
                  </a:cubicBezTo>
                  <a:cubicBezTo>
                    <a:pt x="7407" y="978"/>
                    <a:pt x="7216" y="1002"/>
                    <a:pt x="7073" y="1050"/>
                  </a:cubicBezTo>
                  <a:lnTo>
                    <a:pt x="7073" y="692"/>
                  </a:lnTo>
                  <a:cubicBezTo>
                    <a:pt x="7073" y="311"/>
                    <a:pt x="6740" y="2"/>
                    <a:pt x="6359" y="2"/>
                  </a:cubicBezTo>
                  <a:lnTo>
                    <a:pt x="715" y="2"/>
                  </a:lnTo>
                  <a:cubicBezTo>
                    <a:pt x="701" y="1"/>
                    <a:pt x="688" y="0"/>
                    <a:pt x="67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4" name="Google Shape;344;p17"/>
            <p:cNvSpPr/>
            <p:nvPr/>
          </p:nvSpPr>
          <p:spPr>
            <a:xfrm>
              <a:off x="9570423" y="2486109"/>
              <a:ext cx="88929" cy="71246"/>
            </a:xfrm>
            <a:custGeom>
              <a:rect b="b" l="l" r="r" t="t"/>
              <a:pathLst>
                <a:path extrusionOk="0" h="1527" w="1906">
                  <a:moveTo>
                    <a:pt x="1746" y="1"/>
                  </a:moveTo>
                  <a:cubicBezTo>
                    <a:pt x="1697" y="1"/>
                    <a:pt x="1650" y="21"/>
                    <a:pt x="1620" y="51"/>
                  </a:cubicBezTo>
                  <a:lnTo>
                    <a:pt x="787" y="1122"/>
                  </a:lnTo>
                  <a:lnTo>
                    <a:pt x="287" y="598"/>
                  </a:lnTo>
                  <a:cubicBezTo>
                    <a:pt x="251" y="563"/>
                    <a:pt x="209" y="545"/>
                    <a:pt x="170" y="545"/>
                  </a:cubicBezTo>
                  <a:cubicBezTo>
                    <a:pt x="132" y="545"/>
                    <a:pt x="96" y="563"/>
                    <a:pt x="72" y="598"/>
                  </a:cubicBezTo>
                  <a:cubicBezTo>
                    <a:pt x="1" y="646"/>
                    <a:pt x="1" y="765"/>
                    <a:pt x="72" y="813"/>
                  </a:cubicBezTo>
                  <a:lnTo>
                    <a:pt x="691" y="1479"/>
                  </a:lnTo>
                  <a:cubicBezTo>
                    <a:pt x="715" y="1503"/>
                    <a:pt x="763" y="1527"/>
                    <a:pt x="810" y="1527"/>
                  </a:cubicBezTo>
                  <a:cubicBezTo>
                    <a:pt x="858" y="1527"/>
                    <a:pt x="906" y="1503"/>
                    <a:pt x="929" y="1479"/>
                  </a:cubicBezTo>
                  <a:lnTo>
                    <a:pt x="1858" y="265"/>
                  </a:lnTo>
                  <a:cubicBezTo>
                    <a:pt x="1906" y="193"/>
                    <a:pt x="1906" y="98"/>
                    <a:pt x="1834" y="51"/>
                  </a:cubicBezTo>
                  <a:lnTo>
                    <a:pt x="1834" y="27"/>
                  </a:lnTo>
                  <a:cubicBezTo>
                    <a:pt x="1807" y="9"/>
                    <a:pt x="1776" y="1"/>
                    <a:pt x="17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45" name="Google Shape;345;p17"/>
          <p:cNvGrpSpPr/>
          <p:nvPr/>
        </p:nvGrpSpPr>
        <p:grpSpPr>
          <a:xfrm>
            <a:off x="2580299" y="1488063"/>
            <a:ext cx="386390" cy="546782"/>
            <a:chOff x="9288192" y="793982"/>
            <a:chExt cx="353384" cy="500075"/>
          </a:xfrm>
        </p:grpSpPr>
        <p:sp>
          <p:nvSpPr>
            <p:cNvPr id="346" name="Google Shape;346;p17"/>
            <p:cNvSpPr/>
            <p:nvPr/>
          </p:nvSpPr>
          <p:spPr>
            <a:xfrm>
              <a:off x="9288192" y="793982"/>
              <a:ext cx="353384" cy="293382"/>
            </a:xfrm>
            <a:custGeom>
              <a:rect b="b" l="l" r="r" t="t"/>
              <a:pathLst>
                <a:path extrusionOk="0" h="6288" w="7574">
                  <a:moveTo>
                    <a:pt x="7098" y="310"/>
                  </a:moveTo>
                  <a:cubicBezTo>
                    <a:pt x="7193" y="310"/>
                    <a:pt x="7240" y="382"/>
                    <a:pt x="7240" y="477"/>
                  </a:cubicBezTo>
                  <a:lnTo>
                    <a:pt x="7240" y="1334"/>
                  </a:lnTo>
                  <a:cubicBezTo>
                    <a:pt x="7240" y="1429"/>
                    <a:pt x="7193" y="1477"/>
                    <a:pt x="7098" y="1477"/>
                  </a:cubicBezTo>
                  <a:lnTo>
                    <a:pt x="477" y="1477"/>
                  </a:lnTo>
                  <a:cubicBezTo>
                    <a:pt x="382" y="1477"/>
                    <a:pt x="310" y="1429"/>
                    <a:pt x="310" y="1334"/>
                  </a:cubicBezTo>
                  <a:lnTo>
                    <a:pt x="310" y="477"/>
                  </a:lnTo>
                  <a:cubicBezTo>
                    <a:pt x="310" y="382"/>
                    <a:pt x="382" y="310"/>
                    <a:pt x="477" y="310"/>
                  </a:cubicBezTo>
                  <a:close/>
                  <a:moveTo>
                    <a:pt x="6359" y="1811"/>
                  </a:moveTo>
                  <a:lnTo>
                    <a:pt x="6359" y="2620"/>
                  </a:lnTo>
                  <a:lnTo>
                    <a:pt x="1215" y="2620"/>
                  </a:lnTo>
                  <a:lnTo>
                    <a:pt x="1215" y="1811"/>
                  </a:lnTo>
                  <a:close/>
                  <a:moveTo>
                    <a:pt x="6740" y="2954"/>
                  </a:moveTo>
                  <a:cubicBezTo>
                    <a:pt x="6978" y="2954"/>
                    <a:pt x="7193" y="3144"/>
                    <a:pt x="7193" y="3406"/>
                  </a:cubicBezTo>
                  <a:lnTo>
                    <a:pt x="7193" y="3763"/>
                  </a:lnTo>
                  <a:lnTo>
                    <a:pt x="382" y="3763"/>
                  </a:lnTo>
                  <a:lnTo>
                    <a:pt x="382" y="3406"/>
                  </a:lnTo>
                  <a:cubicBezTo>
                    <a:pt x="382" y="3144"/>
                    <a:pt x="596" y="2954"/>
                    <a:pt x="834" y="2954"/>
                  </a:cubicBezTo>
                  <a:close/>
                  <a:moveTo>
                    <a:pt x="477" y="1"/>
                  </a:moveTo>
                  <a:cubicBezTo>
                    <a:pt x="215" y="1"/>
                    <a:pt x="1" y="215"/>
                    <a:pt x="1" y="477"/>
                  </a:cubicBezTo>
                  <a:lnTo>
                    <a:pt x="1" y="1334"/>
                  </a:lnTo>
                  <a:cubicBezTo>
                    <a:pt x="1" y="1596"/>
                    <a:pt x="215" y="1811"/>
                    <a:pt x="477" y="1811"/>
                  </a:cubicBezTo>
                  <a:lnTo>
                    <a:pt x="882" y="1811"/>
                  </a:lnTo>
                  <a:lnTo>
                    <a:pt x="882" y="2620"/>
                  </a:lnTo>
                  <a:lnTo>
                    <a:pt x="834" y="2620"/>
                  </a:lnTo>
                  <a:cubicBezTo>
                    <a:pt x="406" y="2620"/>
                    <a:pt x="72" y="2977"/>
                    <a:pt x="72" y="3406"/>
                  </a:cubicBezTo>
                  <a:lnTo>
                    <a:pt x="72" y="6121"/>
                  </a:lnTo>
                  <a:cubicBezTo>
                    <a:pt x="72" y="6216"/>
                    <a:pt x="144" y="6288"/>
                    <a:pt x="215" y="6288"/>
                  </a:cubicBezTo>
                  <a:cubicBezTo>
                    <a:pt x="310" y="6288"/>
                    <a:pt x="382" y="6216"/>
                    <a:pt x="382" y="6121"/>
                  </a:cubicBezTo>
                  <a:lnTo>
                    <a:pt x="382" y="4097"/>
                  </a:lnTo>
                  <a:lnTo>
                    <a:pt x="7169" y="4097"/>
                  </a:lnTo>
                  <a:lnTo>
                    <a:pt x="7169" y="4573"/>
                  </a:lnTo>
                  <a:cubicBezTo>
                    <a:pt x="7169" y="4668"/>
                    <a:pt x="7240" y="4740"/>
                    <a:pt x="7336" y="4740"/>
                  </a:cubicBezTo>
                  <a:cubicBezTo>
                    <a:pt x="7431" y="4740"/>
                    <a:pt x="7502" y="4668"/>
                    <a:pt x="7502" y="4573"/>
                  </a:cubicBezTo>
                  <a:lnTo>
                    <a:pt x="7502" y="3382"/>
                  </a:lnTo>
                  <a:cubicBezTo>
                    <a:pt x="7502" y="2954"/>
                    <a:pt x="7145" y="2620"/>
                    <a:pt x="6717" y="2620"/>
                  </a:cubicBezTo>
                  <a:lnTo>
                    <a:pt x="6669" y="2620"/>
                  </a:lnTo>
                  <a:lnTo>
                    <a:pt x="6669" y="1787"/>
                  </a:lnTo>
                  <a:lnTo>
                    <a:pt x="7098" y="1811"/>
                  </a:lnTo>
                  <a:cubicBezTo>
                    <a:pt x="7360" y="1811"/>
                    <a:pt x="7574" y="1596"/>
                    <a:pt x="7574" y="1334"/>
                  </a:cubicBezTo>
                  <a:lnTo>
                    <a:pt x="7574" y="477"/>
                  </a:lnTo>
                  <a:cubicBezTo>
                    <a:pt x="7574" y="215"/>
                    <a:pt x="7360" y="1"/>
                    <a:pt x="709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7" name="Google Shape;347;p17"/>
            <p:cNvSpPr/>
            <p:nvPr/>
          </p:nvSpPr>
          <p:spPr>
            <a:xfrm>
              <a:off x="9291551" y="1033988"/>
              <a:ext cx="346712" cy="260069"/>
            </a:xfrm>
            <a:custGeom>
              <a:rect b="b" l="l" r="r" t="t"/>
              <a:pathLst>
                <a:path extrusionOk="0" h="5574" w="7431">
                  <a:moveTo>
                    <a:pt x="7121" y="4001"/>
                  </a:moveTo>
                  <a:lnTo>
                    <a:pt x="7121" y="4811"/>
                  </a:lnTo>
                  <a:cubicBezTo>
                    <a:pt x="7121" y="5049"/>
                    <a:pt x="6906" y="5263"/>
                    <a:pt x="6668" y="5263"/>
                  </a:cubicBezTo>
                  <a:lnTo>
                    <a:pt x="762" y="5263"/>
                  </a:lnTo>
                  <a:cubicBezTo>
                    <a:pt x="524" y="5263"/>
                    <a:pt x="310" y="5049"/>
                    <a:pt x="310" y="4811"/>
                  </a:cubicBezTo>
                  <a:lnTo>
                    <a:pt x="310" y="4001"/>
                  </a:lnTo>
                  <a:close/>
                  <a:moveTo>
                    <a:pt x="7264" y="1"/>
                  </a:moveTo>
                  <a:cubicBezTo>
                    <a:pt x="7192" y="1"/>
                    <a:pt x="7121" y="72"/>
                    <a:pt x="7121" y="143"/>
                  </a:cubicBezTo>
                  <a:lnTo>
                    <a:pt x="7121" y="3692"/>
                  </a:lnTo>
                  <a:lnTo>
                    <a:pt x="310" y="3692"/>
                  </a:lnTo>
                  <a:lnTo>
                    <a:pt x="310" y="1715"/>
                  </a:lnTo>
                  <a:cubicBezTo>
                    <a:pt x="310" y="1620"/>
                    <a:pt x="238" y="1548"/>
                    <a:pt x="167" y="1548"/>
                  </a:cubicBezTo>
                  <a:cubicBezTo>
                    <a:pt x="72" y="1548"/>
                    <a:pt x="0" y="1620"/>
                    <a:pt x="0" y="1715"/>
                  </a:cubicBezTo>
                  <a:lnTo>
                    <a:pt x="0" y="4811"/>
                  </a:lnTo>
                  <a:cubicBezTo>
                    <a:pt x="0" y="5216"/>
                    <a:pt x="334" y="5573"/>
                    <a:pt x="762" y="5573"/>
                  </a:cubicBezTo>
                  <a:lnTo>
                    <a:pt x="6668" y="5573"/>
                  </a:lnTo>
                  <a:cubicBezTo>
                    <a:pt x="7073" y="5573"/>
                    <a:pt x="7430" y="5216"/>
                    <a:pt x="7430" y="4811"/>
                  </a:cubicBezTo>
                  <a:lnTo>
                    <a:pt x="7430" y="143"/>
                  </a:lnTo>
                  <a:cubicBezTo>
                    <a:pt x="7430" y="72"/>
                    <a:pt x="7359" y="1"/>
                    <a:pt x="726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8" name="Google Shape;348;p17"/>
            <p:cNvSpPr/>
            <p:nvPr/>
          </p:nvSpPr>
          <p:spPr>
            <a:xfrm>
              <a:off x="9417106" y="1016491"/>
              <a:ext cx="87809" cy="158356"/>
            </a:xfrm>
            <a:custGeom>
              <a:rect b="b" l="l" r="r" t="t"/>
              <a:pathLst>
                <a:path extrusionOk="0" h="3394" w="1882">
                  <a:moveTo>
                    <a:pt x="858" y="733"/>
                  </a:moveTo>
                  <a:lnTo>
                    <a:pt x="858" y="1495"/>
                  </a:lnTo>
                  <a:cubicBezTo>
                    <a:pt x="667" y="1471"/>
                    <a:pt x="524" y="1304"/>
                    <a:pt x="500" y="1114"/>
                  </a:cubicBezTo>
                  <a:cubicBezTo>
                    <a:pt x="524" y="923"/>
                    <a:pt x="667" y="780"/>
                    <a:pt x="858" y="733"/>
                  </a:cubicBezTo>
                  <a:close/>
                  <a:moveTo>
                    <a:pt x="1167" y="1876"/>
                  </a:moveTo>
                  <a:cubicBezTo>
                    <a:pt x="1286" y="1923"/>
                    <a:pt x="1405" y="1995"/>
                    <a:pt x="1477" y="2114"/>
                  </a:cubicBezTo>
                  <a:cubicBezTo>
                    <a:pt x="1524" y="2185"/>
                    <a:pt x="1524" y="2281"/>
                    <a:pt x="1501" y="2376"/>
                  </a:cubicBezTo>
                  <a:cubicBezTo>
                    <a:pt x="1453" y="2519"/>
                    <a:pt x="1310" y="2614"/>
                    <a:pt x="1167" y="2638"/>
                  </a:cubicBezTo>
                  <a:lnTo>
                    <a:pt x="1167" y="1876"/>
                  </a:lnTo>
                  <a:close/>
                  <a:moveTo>
                    <a:pt x="1024" y="0"/>
                  </a:moveTo>
                  <a:cubicBezTo>
                    <a:pt x="941" y="0"/>
                    <a:pt x="858" y="54"/>
                    <a:pt x="858" y="161"/>
                  </a:cubicBezTo>
                  <a:lnTo>
                    <a:pt x="858" y="399"/>
                  </a:lnTo>
                  <a:cubicBezTo>
                    <a:pt x="0" y="495"/>
                    <a:pt x="0" y="1757"/>
                    <a:pt x="858" y="1828"/>
                  </a:cubicBezTo>
                  <a:lnTo>
                    <a:pt x="858" y="2686"/>
                  </a:lnTo>
                  <a:lnTo>
                    <a:pt x="834" y="2686"/>
                  </a:lnTo>
                  <a:cubicBezTo>
                    <a:pt x="715" y="2662"/>
                    <a:pt x="596" y="2566"/>
                    <a:pt x="524" y="2471"/>
                  </a:cubicBezTo>
                  <a:cubicBezTo>
                    <a:pt x="478" y="2425"/>
                    <a:pt x="422" y="2399"/>
                    <a:pt x="369" y="2399"/>
                  </a:cubicBezTo>
                  <a:cubicBezTo>
                    <a:pt x="340" y="2399"/>
                    <a:pt x="311" y="2407"/>
                    <a:pt x="286" y="2424"/>
                  </a:cubicBezTo>
                  <a:cubicBezTo>
                    <a:pt x="215" y="2471"/>
                    <a:pt x="191" y="2566"/>
                    <a:pt x="262" y="2662"/>
                  </a:cubicBezTo>
                  <a:cubicBezTo>
                    <a:pt x="381" y="2828"/>
                    <a:pt x="572" y="2947"/>
                    <a:pt x="762" y="2995"/>
                  </a:cubicBezTo>
                  <a:lnTo>
                    <a:pt x="858" y="2995"/>
                  </a:lnTo>
                  <a:lnTo>
                    <a:pt x="858" y="3233"/>
                  </a:lnTo>
                  <a:cubicBezTo>
                    <a:pt x="858" y="3340"/>
                    <a:pt x="935" y="3394"/>
                    <a:pt x="1012" y="3394"/>
                  </a:cubicBezTo>
                  <a:cubicBezTo>
                    <a:pt x="1090" y="3394"/>
                    <a:pt x="1167" y="3340"/>
                    <a:pt x="1167" y="3233"/>
                  </a:cubicBezTo>
                  <a:lnTo>
                    <a:pt x="1167" y="2971"/>
                  </a:lnTo>
                  <a:cubicBezTo>
                    <a:pt x="1477" y="2924"/>
                    <a:pt x="1715" y="2733"/>
                    <a:pt x="1810" y="2471"/>
                  </a:cubicBezTo>
                  <a:cubicBezTo>
                    <a:pt x="1882" y="2281"/>
                    <a:pt x="1858" y="2090"/>
                    <a:pt x="1763" y="1947"/>
                  </a:cubicBezTo>
                  <a:cubicBezTo>
                    <a:pt x="1644" y="1733"/>
                    <a:pt x="1429" y="1590"/>
                    <a:pt x="1215" y="1542"/>
                  </a:cubicBezTo>
                  <a:lnTo>
                    <a:pt x="1191" y="1566"/>
                  </a:lnTo>
                  <a:lnTo>
                    <a:pt x="1191" y="733"/>
                  </a:lnTo>
                  <a:cubicBezTo>
                    <a:pt x="1286" y="733"/>
                    <a:pt x="1358" y="780"/>
                    <a:pt x="1453" y="828"/>
                  </a:cubicBezTo>
                  <a:cubicBezTo>
                    <a:pt x="1489" y="859"/>
                    <a:pt x="1526" y="872"/>
                    <a:pt x="1561" y="872"/>
                  </a:cubicBezTo>
                  <a:cubicBezTo>
                    <a:pt x="1686" y="872"/>
                    <a:pt x="1774" y="702"/>
                    <a:pt x="1644" y="590"/>
                  </a:cubicBezTo>
                  <a:cubicBezTo>
                    <a:pt x="1501" y="495"/>
                    <a:pt x="1358" y="423"/>
                    <a:pt x="1191" y="399"/>
                  </a:cubicBezTo>
                  <a:lnTo>
                    <a:pt x="1191" y="161"/>
                  </a:lnTo>
                  <a:cubicBezTo>
                    <a:pt x="1191" y="54"/>
                    <a:pt x="1108" y="0"/>
                    <a:pt x="102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18"/>
          <p:cNvSpPr txBox="1"/>
          <p:nvPr>
            <p:ph type="title"/>
          </p:nvPr>
        </p:nvSpPr>
        <p:spPr>
          <a:xfrm>
            <a:off x="720000" y="535000"/>
            <a:ext cx="7704000" cy="4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/>
              <a:t>Потенциальные потребительские сегменты</a:t>
            </a:r>
            <a:endParaRPr/>
          </a:p>
        </p:txBody>
      </p:sp>
      <p:sp>
        <p:nvSpPr>
          <p:cNvPr id="354" name="Google Shape;354;p18"/>
          <p:cNvSpPr txBox="1"/>
          <p:nvPr>
            <p:ph idx="1" type="subTitle"/>
          </p:nvPr>
        </p:nvSpPr>
        <p:spPr>
          <a:xfrm>
            <a:off x="1522824" y="2153077"/>
            <a:ext cx="6098351" cy="4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</a:pPr>
            <a:r>
              <a:rPr lang="ru-RU" sz="1800">
                <a:latin typeface="Calibri"/>
                <a:ea typeface="Calibri"/>
                <a:cs typeface="Calibri"/>
                <a:sym typeface="Calibri"/>
              </a:rPr>
              <a:t>Нашими потенциальными потребителями являются пользователи банковских карт с кэшбеком. </a:t>
            </a:r>
            <a:endParaRPr/>
          </a:p>
        </p:txBody>
      </p:sp>
      <p:sp>
        <p:nvSpPr>
          <p:cNvPr id="355" name="Google Shape;355;p18"/>
          <p:cNvSpPr txBox="1"/>
          <p:nvPr>
            <p:ph idx="3" type="subTitle"/>
          </p:nvPr>
        </p:nvSpPr>
        <p:spPr>
          <a:xfrm>
            <a:off x="1522824" y="2638354"/>
            <a:ext cx="6329999" cy="113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1800">
                <a:latin typeface="Calibri"/>
                <a:ea typeface="Calibri"/>
                <a:cs typeface="Calibri"/>
                <a:sym typeface="Calibri"/>
              </a:rPr>
              <a:t>Это люди от 14 лет, у которых 2 и более банковских карт, на первых стадиях нашего проекта проживающих в Свердловской области. У этих людей преимущественно высокий уровень потребления, а соответственно большие суммы кэшбека. Мы ориентируемся на B2C сегмент. </a:t>
            </a:r>
            <a:endParaRPr/>
          </a:p>
        </p:txBody>
      </p:sp>
      <p:grpSp>
        <p:nvGrpSpPr>
          <p:cNvPr id="356" name="Google Shape;356;p18"/>
          <p:cNvGrpSpPr/>
          <p:nvPr/>
        </p:nvGrpSpPr>
        <p:grpSpPr>
          <a:xfrm>
            <a:off x="1708187" y="1435981"/>
            <a:ext cx="392462" cy="546732"/>
            <a:chOff x="6051514" y="3182892"/>
            <a:chExt cx="358937" cy="500029"/>
          </a:xfrm>
        </p:grpSpPr>
        <p:sp>
          <p:nvSpPr>
            <p:cNvPr id="357" name="Google Shape;357;p18"/>
            <p:cNvSpPr/>
            <p:nvPr/>
          </p:nvSpPr>
          <p:spPr>
            <a:xfrm>
              <a:off x="6137038" y="3182892"/>
              <a:ext cx="273413" cy="118650"/>
            </a:xfrm>
            <a:custGeom>
              <a:rect b="b" l="l" r="r" t="t"/>
              <a:pathLst>
                <a:path extrusionOk="0" h="2543" w="5860">
                  <a:moveTo>
                    <a:pt x="3573" y="310"/>
                  </a:moveTo>
                  <a:lnTo>
                    <a:pt x="3573" y="548"/>
                  </a:lnTo>
                  <a:cubicBezTo>
                    <a:pt x="3573" y="786"/>
                    <a:pt x="3383" y="977"/>
                    <a:pt x="3168" y="977"/>
                  </a:cubicBezTo>
                  <a:lnTo>
                    <a:pt x="2716" y="977"/>
                  </a:lnTo>
                  <a:cubicBezTo>
                    <a:pt x="2478" y="977"/>
                    <a:pt x="2287" y="786"/>
                    <a:pt x="2287" y="548"/>
                  </a:cubicBezTo>
                  <a:lnTo>
                    <a:pt x="2287" y="310"/>
                  </a:lnTo>
                  <a:close/>
                  <a:moveTo>
                    <a:pt x="739" y="0"/>
                  </a:moveTo>
                  <a:cubicBezTo>
                    <a:pt x="334" y="0"/>
                    <a:pt x="1" y="334"/>
                    <a:pt x="1" y="715"/>
                  </a:cubicBezTo>
                  <a:lnTo>
                    <a:pt x="1" y="2382"/>
                  </a:lnTo>
                  <a:cubicBezTo>
                    <a:pt x="1" y="2489"/>
                    <a:pt x="84" y="2543"/>
                    <a:pt x="168" y="2543"/>
                  </a:cubicBezTo>
                  <a:cubicBezTo>
                    <a:pt x="251" y="2543"/>
                    <a:pt x="334" y="2489"/>
                    <a:pt x="334" y="2382"/>
                  </a:cubicBezTo>
                  <a:lnTo>
                    <a:pt x="334" y="715"/>
                  </a:lnTo>
                  <a:cubicBezTo>
                    <a:pt x="334" y="501"/>
                    <a:pt x="501" y="310"/>
                    <a:pt x="739" y="310"/>
                  </a:cubicBezTo>
                  <a:lnTo>
                    <a:pt x="1978" y="310"/>
                  </a:lnTo>
                  <a:lnTo>
                    <a:pt x="1978" y="548"/>
                  </a:lnTo>
                  <a:cubicBezTo>
                    <a:pt x="1978" y="953"/>
                    <a:pt x="2311" y="1286"/>
                    <a:pt x="2716" y="1286"/>
                  </a:cubicBezTo>
                  <a:lnTo>
                    <a:pt x="3168" y="1286"/>
                  </a:lnTo>
                  <a:cubicBezTo>
                    <a:pt x="3573" y="1286"/>
                    <a:pt x="3907" y="953"/>
                    <a:pt x="3907" y="548"/>
                  </a:cubicBezTo>
                  <a:lnTo>
                    <a:pt x="3907" y="310"/>
                  </a:lnTo>
                  <a:lnTo>
                    <a:pt x="5145" y="310"/>
                  </a:lnTo>
                  <a:cubicBezTo>
                    <a:pt x="5383" y="310"/>
                    <a:pt x="5550" y="501"/>
                    <a:pt x="5550" y="715"/>
                  </a:cubicBezTo>
                  <a:lnTo>
                    <a:pt x="5550" y="1382"/>
                  </a:lnTo>
                  <a:cubicBezTo>
                    <a:pt x="5550" y="1477"/>
                    <a:pt x="5627" y="1525"/>
                    <a:pt x="5705" y="1525"/>
                  </a:cubicBezTo>
                  <a:cubicBezTo>
                    <a:pt x="5782" y="1525"/>
                    <a:pt x="5859" y="1477"/>
                    <a:pt x="5859" y="1382"/>
                  </a:cubicBezTo>
                  <a:lnTo>
                    <a:pt x="5859" y="715"/>
                  </a:lnTo>
                  <a:cubicBezTo>
                    <a:pt x="5859" y="310"/>
                    <a:pt x="5550" y="0"/>
                    <a:pt x="51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8" name="Google Shape;358;p18"/>
            <p:cNvSpPr/>
            <p:nvPr/>
          </p:nvSpPr>
          <p:spPr>
            <a:xfrm>
              <a:off x="6051514" y="3272055"/>
              <a:ext cx="358936" cy="410866"/>
            </a:xfrm>
            <a:custGeom>
              <a:rect b="b" l="l" r="r" t="t"/>
              <a:pathLst>
                <a:path extrusionOk="0" h="8806" w="7693">
                  <a:moveTo>
                    <a:pt x="4787" y="328"/>
                  </a:moveTo>
                  <a:lnTo>
                    <a:pt x="6740" y="1924"/>
                  </a:lnTo>
                  <a:cubicBezTo>
                    <a:pt x="6740" y="1924"/>
                    <a:pt x="6740" y="1947"/>
                    <a:pt x="6740" y="1971"/>
                  </a:cubicBezTo>
                  <a:cubicBezTo>
                    <a:pt x="6740" y="1971"/>
                    <a:pt x="6716" y="1995"/>
                    <a:pt x="6692" y="1995"/>
                  </a:cubicBezTo>
                  <a:lnTo>
                    <a:pt x="2834" y="1995"/>
                  </a:lnTo>
                  <a:cubicBezTo>
                    <a:pt x="2810" y="1995"/>
                    <a:pt x="2787" y="1971"/>
                    <a:pt x="2787" y="1971"/>
                  </a:cubicBezTo>
                  <a:lnTo>
                    <a:pt x="2787" y="1924"/>
                  </a:lnTo>
                  <a:lnTo>
                    <a:pt x="4739" y="328"/>
                  </a:lnTo>
                  <a:close/>
                  <a:moveTo>
                    <a:pt x="4692" y="2305"/>
                  </a:moveTo>
                  <a:lnTo>
                    <a:pt x="4692" y="3043"/>
                  </a:lnTo>
                  <a:cubicBezTo>
                    <a:pt x="4620" y="2995"/>
                    <a:pt x="4549" y="2971"/>
                    <a:pt x="4454" y="2948"/>
                  </a:cubicBezTo>
                  <a:lnTo>
                    <a:pt x="4239" y="2900"/>
                  </a:lnTo>
                  <a:lnTo>
                    <a:pt x="4144" y="2900"/>
                  </a:lnTo>
                  <a:lnTo>
                    <a:pt x="4144" y="2305"/>
                  </a:lnTo>
                  <a:close/>
                  <a:moveTo>
                    <a:pt x="3811" y="2305"/>
                  </a:moveTo>
                  <a:lnTo>
                    <a:pt x="3811" y="2971"/>
                  </a:lnTo>
                  <a:cubicBezTo>
                    <a:pt x="3668" y="3043"/>
                    <a:pt x="3525" y="3186"/>
                    <a:pt x="3477" y="3352"/>
                  </a:cubicBezTo>
                  <a:lnTo>
                    <a:pt x="3382" y="3710"/>
                  </a:lnTo>
                  <a:lnTo>
                    <a:pt x="3287" y="3710"/>
                  </a:lnTo>
                  <a:lnTo>
                    <a:pt x="3287" y="2305"/>
                  </a:lnTo>
                  <a:close/>
                  <a:moveTo>
                    <a:pt x="5549" y="2281"/>
                  </a:moveTo>
                  <a:lnTo>
                    <a:pt x="5549" y="3710"/>
                  </a:lnTo>
                  <a:lnTo>
                    <a:pt x="5025" y="3710"/>
                  </a:lnTo>
                  <a:lnTo>
                    <a:pt x="5025" y="3662"/>
                  </a:lnTo>
                  <a:cubicBezTo>
                    <a:pt x="5025" y="3591"/>
                    <a:pt x="5025" y="3519"/>
                    <a:pt x="5001" y="3448"/>
                  </a:cubicBezTo>
                  <a:lnTo>
                    <a:pt x="5001" y="2281"/>
                  </a:lnTo>
                  <a:close/>
                  <a:moveTo>
                    <a:pt x="6406" y="2281"/>
                  </a:moveTo>
                  <a:lnTo>
                    <a:pt x="6406" y="3710"/>
                  </a:lnTo>
                  <a:lnTo>
                    <a:pt x="5859" y="3710"/>
                  </a:lnTo>
                  <a:lnTo>
                    <a:pt x="5859" y="2281"/>
                  </a:lnTo>
                  <a:close/>
                  <a:moveTo>
                    <a:pt x="3287" y="4043"/>
                  </a:moveTo>
                  <a:lnTo>
                    <a:pt x="3168" y="4448"/>
                  </a:lnTo>
                  <a:lnTo>
                    <a:pt x="2882" y="4448"/>
                  </a:lnTo>
                  <a:cubicBezTo>
                    <a:pt x="2834" y="4448"/>
                    <a:pt x="2787" y="4400"/>
                    <a:pt x="2787" y="4353"/>
                  </a:cubicBezTo>
                  <a:lnTo>
                    <a:pt x="2787" y="4138"/>
                  </a:lnTo>
                  <a:cubicBezTo>
                    <a:pt x="2787" y="4091"/>
                    <a:pt x="2834" y="4043"/>
                    <a:pt x="2882" y="4043"/>
                  </a:cubicBezTo>
                  <a:close/>
                  <a:moveTo>
                    <a:pt x="6668" y="4043"/>
                  </a:moveTo>
                  <a:cubicBezTo>
                    <a:pt x="6716" y="4043"/>
                    <a:pt x="6764" y="4067"/>
                    <a:pt x="6764" y="4138"/>
                  </a:cubicBezTo>
                  <a:lnTo>
                    <a:pt x="6764" y="4353"/>
                  </a:lnTo>
                  <a:cubicBezTo>
                    <a:pt x="6764" y="4400"/>
                    <a:pt x="6716" y="4448"/>
                    <a:pt x="6668" y="4448"/>
                  </a:cubicBezTo>
                  <a:lnTo>
                    <a:pt x="4954" y="4448"/>
                  </a:lnTo>
                  <a:lnTo>
                    <a:pt x="4977" y="4043"/>
                  </a:lnTo>
                  <a:close/>
                  <a:moveTo>
                    <a:pt x="4775" y="1"/>
                  </a:moveTo>
                  <a:cubicBezTo>
                    <a:pt x="4698" y="1"/>
                    <a:pt x="4620" y="30"/>
                    <a:pt x="4549" y="90"/>
                  </a:cubicBezTo>
                  <a:lnTo>
                    <a:pt x="2596" y="1662"/>
                  </a:lnTo>
                  <a:cubicBezTo>
                    <a:pt x="2358" y="1876"/>
                    <a:pt x="2501" y="2281"/>
                    <a:pt x="2834" y="2281"/>
                  </a:cubicBezTo>
                  <a:lnTo>
                    <a:pt x="2977" y="2281"/>
                  </a:lnTo>
                  <a:lnTo>
                    <a:pt x="2977" y="3710"/>
                  </a:lnTo>
                  <a:lnTo>
                    <a:pt x="2906" y="3710"/>
                  </a:lnTo>
                  <a:cubicBezTo>
                    <a:pt x="2667" y="3710"/>
                    <a:pt x="2477" y="3900"/>
                    <a:pt x="2477" y="4115"/>
                  </a:cubicBezTo>
                  <a:lnTo>
                    <a:pt x="2477" y="4353"/>
                  </a:lnTo>
                  <a:cubicBezTo>
                    <a:pt x="2477" y="4567"/>
                    <a:pt x="2667" y="4758"/>
                    <a:pt x="2906" y="4758"/>
                  </a:cubicBezTo>
                  <a:lnTo>
                    <a:pt x="3096" y="4758"/>
                  </a:lnTo>
                  <a:lnTo>
                    <a:pt x="2977" y="5115"/>
                  </a:lnTo>
                  <a:cubicBezTo>
                    <a:pt x="2929" y="5258"/>
                    <a:pt x="2787" y="5353"/>
                    <a:pt x="2644" y="5353"/>
                  </a:cubicBezTo>
                  <a:cubicBezTo>
                    <a:pt x="2477" y="5353"/>
                    <a:pt x="2358" y="5258"/>
                    <a:pt x="2310" y="5115"/>
                  </a:cubicBezTo>
                  <a:cubicBezTo>
                    <a:pt x="2239" y="4924"/>
                    <a:pt x="2215" y="4758"/>
                    <a:pt x="2167" y="4567"/>
                  </a:cubicBezTo>
                  <a:lnTo>
                    <a:pt x="2167" y="1185"/>
                  </a:lnTo>
                  <a:cubicBezTo>
                    <a:pt x="2167" y="1078"/>
                    <a:pt x="2090" y="1025"/>
                    <a:pt x="2013" y="1025"/>
                  </a:cubicBezTo>
                  <a:cubicBezTo>
                    <a:pt x="1935" y="1025"/>
                    <a:pt x="1858" y="1078"/>
                    <a:pt x="1858" y="1185"/>
                  </a:cubicBezTo>
                  <a:lnTo>
                    <a:pt x="1858" y="2519"/>
                  </a:lnTo>
                  <a:cubicBezTo>
                    <a:pt x="1501" y="2900"/>
                    <a:pt x="1143" y="3329"/>
                    <a:pt x="834" y="3734"/>
                  </a:cubicBezTo>
                  <a:cubicBezTo>
                    <a:pt x="262" y="4496"/>
                    <a:pt x="0" y="5043"/>
                    <a:pt x="24" y="5401"/>
                  </a:cubicBezTo>
                  <a:cubicBezTo>
                    <a:pt x="72" y="5805"/>
                    <a:pt x="215" y="6210"/>
                    <a:pt x="453" y="6544"/>
                  </a:cubicBezTo>
                  <a:cubicBezTo>
                    <a:pt x="667" y="6925"/>
                    <a:pt x="858" y="7234"/>
                    <a:pt x="786" y="7591"/>
                  </a:cubicBezTo>
                  <a:cubicBezTo>
                    <a:pt x="691" y="7925"/>
                    <a:pt x="619" y="8258"/>
                    <a:pt x="500" y="8592"/>
                  </a:cubicBezTo>
                  <a:cubicBezTo>
                    <a:pt x="453" y="8663"/>
                    <a:pt x="500" y="8758"/>
                    <a:pt x="572" y="8782"/>
                  </a:cubicBezTo>
                  <a:cubicBezTo>
                    <a:pt x="596" y="8806"/>
                    <a:pt x="619" y="8806"/>
                    <a:pt x="643" y="8806"/>
                  </a:cubicBezTo>
                  <a:cubicBezTo>
                    <a:pt x="691" y="8806"/>
                    <a:pt x="762" y="8758"/>
                    <a:pt x="786" y="8711"/>
                  </a:cubicBezTo>
                  <a:cubicBezTo>
                    <a:pt x="905" y="8377"/>
                    <a:pt x="1000" y="8020"/>
                    <a:pt x="1072" y="7687"/>
                  </a:cubicBezTo>
                  <a:cubicBezTo>
                    <a:pt x="1191" y="7187"/>
                    <a:pt x="953" y="6782"/>
                    <a:pt x="715" y="6377"/>
                  </a:cubicBezTo>
                  <a:cubicBezTo>
                    <a:pt x="524" y="6091"/>
                    <a:pt x="381" y="5758"/>
                    <a:pt x="334" y="5401"/>
                  </a:cubicBezTo>
                  <a:cubicBezTo>
                    <a:pt x="310" y="4900"/>
                    <a:pt x="1096" y="3853"/>
                    <a:pt x="1858" y="2995"/>
                  </a:cubicBezTo>
                  <a:lnTo>
                    <a:pt x="1858" y="4591"/>
                  </a:lnTo>
                  <a:cubicBezTo>
                    <a:pt x="1882" y="4805"/>
                    <a:pt x="1929" y="4996"/>
                    <a:pt x="2001" y="5186"/>
                  </a:cubicBezTo>
                  <a:cubicBezTo>
                    <a:pt x="2072" y="5472"/>
                    <a:pt x="2334" y="5662"/>
                    <a:pt x="2644" y="5662"/>
                  </a:cubicBezTo>
                  <a:cubicBezTo>
                    <a:pt x="2929" y="5662"/>
                    <a:pt x="3168" y="5472"/>
                    <a:pt x="3287" y="5210"/>
                  </a:cubicBezTo>
                  <a:lnTo>
                    <a:pt x="3787" y="3448"/>
                  </a:lnTo>
                  <a:cubicBezTo>
                    <a:pt x="3830" y="3298"/>
                    <a:pt x="3988" y="3206"/>
                    <a:pt x="4140" y="3206"/>
                  </a:cubicBezTo>
                  <a:cubicBezTo>
                    <a:pt x="4157" y="3206"/>
                    <a:pt x="4175" y="3207"/>
                    <a:pt x="4192" y="3210"/>
                  </a:cubicBezTo>
                  <a:lnTo>
                    <a:pt x="4406" y="3257"/>
                  </a:lnTo>
                  <a:cubicBezTo>
                    <a:pt x="4549" y="3281"/>
                    <a:pt x="4668" y="3376"/>
                    <a:pt x="4716" y="3495"/>
                  </a:cubicBezTo>
                  <a:cubicBezTo>
                    <a:pt x="4716" y="3543"/>
                    <a:pt x="4716" y="3591"/>
                    <a:pt x="4716" y="3638"/>
                  </a:cubicBezTo>
                  <a:lnTo>
                    <a:pt x="4620" y="4567"/>
                  </a:lnTo>
                  <a:lnTo>
                    <a:pt x="4430" y="6496"/>
                  </a:lnTo>
                  <a:lnTo>
                    <a:pt x="4239" y="8568"/>
                  </a:lnTo>
                  <a:cubicBezTo>
                    <a:pt x="4239" y="8663"/>
                    <a:pt x="4287" y="8735"/>
                    <a:pt x="4382" y="8758"/>
                  </a:cubicBezTo>
                  <a:cubicBezTo>
                    <a:pt x="4454" y="8758"/>
                    <a:pt x="4525" y="8687"/>
                    <a:pt x="4549" y="8615"/>
                  </a:cubicBezTo>
                  <a:lnTo>
                    <a:pt x="4716" y="6663"/>
                  </a:lnTo>
                  <a:lnTo>
                    <a:pt x="6978" y="6663"/>
                  </a:lnTo>
                  <a:cubicBezTo>
                    <a:pt x="7383" y="6663"/>
                    <a:pt x="7692" y="6329"/>
                    <a:pt x="7692" y="5924"/>
                  </a:cubicBezTo>
                  <a:lnTo>
                    <a:pt x="7692" y="185"/>
                  </a:lnTo>
                  <a:cubicBezTo>
                    <a:pt x="7692" y="90"/>
                    <a:pt x="7621" y="18"/>
                    <a:pt x="7549" y="18"/>
                  </a:cubicBezTo>
                  <a:cubicBezTo>
                    <a:pt x="7454" y="18"/>
                    <a:pt x="7383" y="90"/>
                    <a:pt x="7383" y="185"/>
                  </a:cubicBezTo>
                  <a:lnTo>
                    <a:pt x="7383" y="5948"/>
                  </a:lnTo>
                  <a:cubicBezTo>
                    <a:pt x="7383" y="6163"/>
                    <a:pt x="7192" y="6353"/>
                    <a:pt x="6978" y="6353"/>
                  </a:cubicBezTo>
                  <a:lnTo>
                    <a:pt x="4763" y="6353"/>
                  </a:lnTo>
                  <a:lnTo>
                    <a:pt x="4930" y="4758"/>
                  </a:lnTo>
                  <a:lnTo>
                    <a:pt x="6668" y="4758"/>
                  </a:lnTo>
                  <a:cubicBezTo>
                    <a:pt x="6883" y="4758"/>
                    <a:pt x="7073" y="4567"/>
                    <a:pt x="7073" y="4329"/>
                  </a:cubicBezTo>
                  <a:lnTo>
                    <a:pt x="7073" y="4138"/>
                  </a:lnTo>
                  <a:cubicBezTo>
                    <a:pt x="7073" y="3924"/>
                    <a:pt x="6930" y="3757"/>
                    <a:pt x="6740" y="3710"/>
                  </a:cubicBezTo>
                  <a:lnTo>
                    <a:pt x="6740" y="2281"/>
                  </a:lnTo>
                  <a:cubicBezTo>
                    <a:pt x="7049" y="2281"/>
                    <a:pt x="7192" y="1876"/>
                    <a:pt x="6954" y="1662"/>
                  </a:cubicBezTo>
                  <a:lnTo>
                    <a:pt x="5001" y="90"/>
                  </a:lnTo>
                  <a:cubicBezTo>
                    <a:pt x="4930" y="30"/>
                    <a:pt x="4852" y="1"/>
                    <a:pt x="477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19"/>
          <p:cNvSpPr txBox="1"/>
          <p:nvPr>
            <p:ph type="title"/>
          </p:nvPr>
        </p:nvSpPr>
        <p:spPr>
          <a:xfrm>
            <a:off x="2230650" y="2057400"/>
            <a:ext cx="5633190" cy="13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ru-RU"/>
              <a:t>КОНКУРЕНТЫ</a:t>
            </a:r>
            <a:endParaRPr/>
          </a:p>
        </p:txBody>
      </p:sp>
      <p:sp>
        <p:nvSpPr>
          <p:cNvPr id="364" name="Google Shape;364;p19"/>
          <p:cNvSpPr txBox="1"/>
          <p:nvPr>
            <p:ph idx="2" type="title"/>
          </p:nvPr>
        </p:nvSpPr>
        <p:spPr>
          <a:xfrm>
            <a:off x="2230650" y="1168807"/>
            <a:ext cx="1914630" cy="81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</a:pPr>
            <a:r>
              <a:rPr lang="ru-RU"/>
              <a:t>06.</a:t>
            </a:r>
            <a:endParaRPr/>
          </a:p>
        </p:txBody>
      </p:sp>
      <p:cxnSp>
        <p:nvCxnSpPr>
          <p:cNvPr id="365" name="Google Shape;365;p19"/>
          <p:cNvCxnSpPr/>
          <p:nvPr/>
        </p:nvCxnSpPr>
        <p:spPr>
          <a:xfrm>
            <a:off x="2184125" y="3524400"/>
            <a:ext cx="48831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9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20"/>
          <p:cNvSpPr txBox="1"/>
          <p:nvPr>
            <p:ph type="title"/>
          </p:nvPr>
        </p:nvSpPr>
        <p:spPr>
          <a:xfrm>
            <a:off x="720000" y="535000"/>
            <a:ext cx="7704000" cy="4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/>
              <a:t>Сравнительный анализ</a:t>
            </a:r>
            <a:endParaRPr/>
          </a:p>
        </p:txBody>
      </p:sp>
      <p:sp>
        <p:nvSpPr>
          <p:cNvPr id="371" name="Google Shape;371;p20"/>
          <p:cNvSpPr txBox="1"/>
          <p:nvPr>
            <p:ph idx="1" type="subTitle"/>
          </p:nvPr>
        </p:nvSpPr>
        <p:spPr>
          <a:xfrm>
            <a:off x="1424113" y="2133775"/>
            <a:ext cx="2907600" cy="4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</a:pPr>
            <a:r>
              <a:rPr lang="ru-RU"/>
              <a:t>КРУГ</a:t>
            </a:r>
            <a:endParaRPr/>
          </a:p>
        </p:txBody>
      </p:sp>
      <p:sp>
        <p:nvSpPr>
          <p:cNvPr id="372" name="Google Shape;372;p20"/>
          <p:cNvSpPr txBox="1"/>
          <p:nvPr>
            <p:ph idx="2" type="subTitle"/>
          </p:nvPr>
        </p:nvSpPr>
        <p:spPr>
          <a:xfrm>
            <a:off x="4812288" y="2133775"/>
            <a:ext cx="2907600" cy="4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</a:pPr>
            <a:r>
              <a:rPr lang="ru-RU"/>
              <a:t>Другие сервисы</a:t>
            </a:r>
            <a:endParaRPr/>
          </a:p>
        </p:txBody>
      </p:sp>
      <p:sp>
        <p:nvSpPr>
          <p:cNvPr id="373" name="Google Shape;373;p20"/>
          <p:cNvSpPr txBox="1"/>
          <p:nvPr>
            <p:ph idx="3" type="subTitle"/>
          </p:nvPr>
        </p:nvSpPr>
        <p:spPr>
          <a:xfrm>
            <a:off x="720000" y="2657600"/>
            <a:ext cx="3611713" cy="113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/>
              <a:t>-возможность хранения нескольких карт в одном месте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/>
              <a:t>-система выбора оптимальной для оплаты карты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/>
              <a:t>-приложение предоставляет аналитику по всем транзакциям </a:t>
            </a:r>
            <a:endParaRPr/>
          </a:p>
        </p:txBody>
      </p:sp>
      <p:sp>
        <p:nvSpPr>
          <p:cNvPr id="374" name="Google Shape;374;p20"/>
          <p:cNvSpPr txBox="1"/>
          <p:nvPr>
            <p:ph idx="4" type="subTitle"/>
          </p:nvPr>
        </p:nvSpPr>
        <p:spPr>
          <a:xfrm>
            <a:off x="4812287" y="2657600"/>
            <a:ext cx="3611705" cy="113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/>
              <a:t>- возможность хранения нескольких карт в одном месте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/>
              <a:t>-нет такой возможности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/>
              <a:t>-предоставляет аналитику только в рамках своего банка.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cxnSp>
        <p:nvCxnSpPr>
          <p:cNvPr id="375" name="Google Shape;375;p20"/>
          <p:cNvCxnSpPr/>
          <p:nvPr/>
        </p:nvCxnSpPr>
        <p:spPr>
          <a:xfrm>
            <a:off x="4572000" y="1649725"/>
            <a:ext cx="0" cy="23433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376" name="Google Shape;376;p20"/>
          <p:cNvGrpSpPr/>
          <p:nvPr/>
        </p:nvGrpSpPr>
        <p:grpSpPr>
          <a:xfrm>
            <a:off x="2598203" y="1448173"/>
            <a:ext cx="392462" cy="546732"/>
            <a:chOff x="6051514" y="3182892"/>
            <a:chExt cx="358937" cy="500029"/>
          </a:xfrm>
        </p:grpSpPr>
        <p:sp>
          <p:nvSpPr>
            <p:cNvPr id="377" name="Google Shape;377;p20"/>
            <p:cNvSpPr/>
            <p:nvPr/>
          </p:nvSpPr>
          <p:spPr>
            <a:xfrm>
              <a:off x="6137038" y="3182892"/>
              <a:ext cx="273413" cy="118650"/>
            </a:xfrm>
            <a:custGeom>
              <a:rect b="b" l="l" r="r" t="t"/>
              <a:pathLst>
                <a:path extrusionOk="0" h="2543" w="5860">
                  <a:moveTo>
                    <a:pt x="3573" y="310"/>
                  </a:moveTo>
                  <a:lnTo>
                    <a:pt x="3573" y="548"/>
                  </a:lnTo>
                  <a:cubicBezTo>
                    <a:pt x="3573" y="786"/>
                    <a:pt x="3383" y="977"/>
                    <a:pt x="3168" y="977"/>
                  </a:cubicBezTo>
                  <a:lnTo>
                    <a:pt x="2716" y="977"/>
                  </a:lnTo>
                  <a:cubicBezTo>
                    <a:pt x="2478" y="977"/>
                    <a:pt x="2287" y="786"/>
                    <a:pt x="2287" y="548"/>
                  </a:cubicBezTo>
                  <a:lnTo>
                    <a:pt x="2287" y="310"/>
                  </a:lnTo>
                  <a:close/>
                  <a:moveTo>
                    <a:pt x="739" y="0"/>
                  </a:moveTo>
                  <a:cubicBezTo>
                    <a:pt x="334" y="0"/>
                    <a:pt x="1" y="334"/>
                    <a:pt x="1" y="715"/>
                  </a:cubicBezTo>
                  <a:lnTo>
                    <a:pt x="1" y="2382"/>
                  </a:lnTo>
                  <a:cubicBezTo>
                    <a:pt x="1" y="2489"/>
                    <a:pt x="84" y="2543"/>
                    <a:pt x="168" y="2543"/>
                  </a:cubicBezTo>
                  <a:cubicBezTo>
                    <a:pt x="251" y="2543"/>
                    <a:pt x="334" y="2489"/>
                    <a:pt x="334" y="2382"/>
                  </a:cubicBezTo>
                  <a:lnTo>
                    <a:pt x="334" y="715"/>
                  </a:lnTo>
                  <a:cubicBezTo>
                    <a:pt x="334" y="501"/>
                    <a:pt x="501" y="310"/>
                    <a:pt x="739" y="310"/>
                  </a:cubicBezTo>
                  <a:lnTo>
                    <a:pt x="1978" y="310"/>
                  </a:lnTo>
                  <a:lnTo>
                    <a:pt x="1978" y="548"/>
                  </a:lnTo>
                  <a:cubicBezTo>
                    <a:pt x="1978" y="953"/>
                    <a:pt x="2311" y="1286"/>
                    <a:pt x="2716" y="1286"/>
                  </a:cubicBezTo>
                  <a:lnTo>
                    <a:pt x="3168" y="1286"/>
                  </a:lnTo>
                  <a:cubicBezTo>
                    <a:pt x="3573" y="1286"/>
                    <a:pt x="3907" y="953"/>
                    <a:pt x="3907" y="548"/>
                  </a:cubicBezTo>
                  <a:lnTo>
                    <a:pt x="3907" y="310"/>
                  </a:lnTo>
                  <a:lnTo>
                    <a:pt x="5145" y="310"/>
                  </a:lnTo>
                  <a:cubicBezTo>
                    <a:pt x="5383" y="310"/>
                    <a:pt x="5550" y="501"/>
                    <a:pt x="5550" y="715"/>
                  </a:cubicBezTo>
                  <a:lnTo>
                    <a:pt x="5550" y="1382"/>
                  </a:lnTo>
                  <a:cubicBezTo>
                    <a:pt x="5550" y="1477"/>
                    <a:pt x="5627" y="1525"/>
                    <a:pt x="5705" y="1525"/>
                  </a:cubicBezTo>
                  <a:cubicBezTo>
                    <a:pt x="5782" y="1525"/>
                    <a:pt x="5859" y="1477"/>
                    <a:pt x="5859" y="1382"/>
                  </a:cubicBezTo>
                  <a:lnTo>
                    <a:pt x="5859" y="715"/>
                  </a:lnTo>
                  <a:cubicBezTo>
                    <a:pt x="5859" y="310"/>
                    <a:pt x="5550" y="0"/>
                    <a:pt x="51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8" name="Google Shape;378;p20"/>
            <p:cNvSpPr/>
            <p:nvPr/>
          </p:nvSpPr>
          <p:spPr>
            <a:xfrm>
              <a:off x="6051514" y="3272055"/>
              <a:ext cx="358936" cy="410866"/>
            </a:xfrm>
            <a:custGeom>
              <a:rect b="b" l="l" r="r" t="t"/>
              <a:pathLst>
                <a:path extrusionOk="0" h="8806" w="7693">
                  <a:moveTo>
                    <a:pt x="4787" y="328"/>
                  </a:moveTo>
                  <a:lnTo>
                    <a:pt x="6740" y="1924"/>
                  </a:lnTo>
                  <a:cubicBezTo>
                    <a:pt x="6740" y="1924"/>
                    <a:pt x="6740" y="1947"/>
                    <a:pt x="6740" y="1971"/>
                  </a:cubicBezTo>
                  <a:cubicBezTo>
                    <a:pt x="6740" y="1971"/>
                    <a:pt x="6716" y="1995"/>
                    <a:pt x="6692" y="1995"/>
                  </a:cubicBezTo>
                  <a:lnTo>
                    <a:pt x="2834" y="1995"/>
                  </a:lnTo>
                  <a:cubicBezTo>
                    <a:pt x="2810" y="1995"/>
                    <a:pt x="2787" y="1971"/>
                    <a:pt x="2787" y="1971"/>
                  </a:cubicBezTo>
                  <a:lnTo>
                    <a:pt x="2787" y="1924"/>
                  </a:lnTo>
                  <a:lnTo>
                    <a:pt x="4739" y="328"/>
                  </a:lnTo>
                  <a:close/>
                  <a:moveTo>
                    <a:pt x="4692" y="2305"/>
                  </a:moveTo>
                  <a:lnTo>
                    <a:pt x="4692" y="3043"/>
                  </a:lnTo>
                  <a:cubicBezTo>
                    <a:pt x="4620" y="2995"/>
                    <a:pt x="4549" y="2971"/>
                    <a:pt x="4454" y="2948"/>
                  </a:cubicBezTo>
                  <a:lnTo>
                    <a:pt x="4239" y="2900"/>
                  </a:lnTo>
                  <a:lnTo>
                    <a:pt x="4144" y="2900"/>
                  </a:lnTo>
                  <a:lnTo>
                    <a:pt x="4144" y="2305"/>
                  </a:lnTo>
                  <a:close/>
                  <a:moveTo>
                    <a:pt x="3811" y="2305"/>
                  </a:moveTo>
                  <a:lnTo>
                    <a:pt x="3811" y="2971"/>
                  </a:lnTo>
                  <a:cubicBezTo>
                    <a:pt x="3668" y="3043"/>
                    <a:pt x="3525" y="3186"/>
                    <a:pt x="3477" y="3352"/>
                  </a:cubicBezTo>
                  <a:lnTo>
                    <a:pt x="3382" y="3710"/>
                  </a:lnTo>
                  <a:lnTo>
                    <a:pt x="3287" y="3710"/>
                  </a:lnTo>
                  <a:lnTo>
                    <a:pt x="3287" y="2305"/>
                  </a:lnTo>
                  <a:close/>
                  <a:moveTo>
                    <a:pt x="5549" y="2281"/>
                  </a:moveTo>
                  <a:lnTo>
                    <a:pt x="5549" y="3710"/>
                  </a:lnTo>
                  <a:lnTo>
                    <a:pt x="5025" y="3710"/>
                  </a:lnTo>
                  <a:lnTo>
                    <a:pt x="5025" y="3662"/>
                  </a:lnTo>
                  <a:cubicBezTo>
                    <a:pt x="5025" y="3591"/>
                    <a:pt x="5025" y="3519"/>
                    <a:pt x="5001" y="3448"/>
                  </a:cubicBezTo>
                  <a:lnTo>
                    <a:pt x="5001" y="2281"/>
                  </a:lnTo>
                  <a:close/>
                  <a:moveTo>
                    <a:pt x="6406" y="2281"/>
                  </a:moveTo>
                  <a:lnTo>
                    <a:pt x="6406" y="3710"/>
                  </a:lnTo>
                  <a:lnTo>
                    <a:pt x="5859" y="3710"/>
                  </a:lnTo>
                  <a:lnTo>
                    <a:pt x="5859" y="2281"/>
                  </a:lnTo>
                  <a:close/>
                  <a:moveTo>
                    <a:pt x="3287" y="4043"/>
                  </a:moveTo>
                  <a:lnTo>
                    <a:pt x="3168" y="4448"/>
                  </a:lnTo>
                  <a:lnTo>
                    <a:pt x="2882" y="4448"/>
                  </a:lnTo>
                  <a:cubicBezTo>
                    <a:pt x="2834" y="4448"/>
                    <a:pt x="2787" y="4400"/>
                    <a:pt x="2787" y="4353"/>
                  </a:cubicBezTo>
                  <a:lnTo>
                    <a:pt x="2787" y="4138"/>
                  </a:lnTo>
                  <a:cubicBezTo>
                    <a:pt x="2787" y="4091"/>
                    <a:pt x="2834" y="4043"/>
                    <a:pt x="2882" y="4043"/>
                  </a:cubicBezTo>
                  <a:close/>
                  <a:moveTo>
                    <a:pt x="6668" y="4043"/>
                  </a:moveTo>
                  <a:cubicBezTo>
                    <a:pt x="6716" y="4043"/>
                    <a:pt x="6764" y="4067"/>
                    <a:pt x="6764" y="4138"/>
                  </a:cubicBezTo>
                  <a:lnTo>
                    <a:pt x="6764" y="4353"/>
                  </a:lnTo>
                  <a:cubicBezTo>
                    <a:pt x="6764" y="4400"/>
                    <a:pt x="6716" y="4448"/>
                    <a:pt x="6668" y="4448"/>
                  </a:cubicBezTo>
                  <a:lnTo>
                    <a:pt x="4954" y="4448"/>
                  </a:lnTo>
                  <a:lnTo>
                    <a:pt x="4977" y="4043"/>
                  </a:lnTo>
                  <a:close/>
                  <a:moveTo>
                    <a:pt x="4775" y="1"/>
                  </a:moveTo>
                  <a:cubicBezTo>
                    <a:pt x="4698" y="1"/>
                    <a:pt x="4620" y="30"/>
                    <a:pt x="4549" y="90"/>
                  </a:cubicBezTo>
                  <a:lnTo>
                    <a:pt x="2596" y="1662"/>
                  </a:lnTo>
                  <a:cubicBezTo>
                    <a:pt x="2358" y="1876"/>
                    <a:pt x="2501" y="2281"/>
                    <a:pt x="2834" y="2281"/>
                  </a:cubicBezTo>
                  <a:lnTo>
                    <a:pt x="2977" y="2281"/>
                  </a:lnTo>
                  <a:lnTo>
                    <a:pt x="2977" y="3710"/>
                  </a:lnTo>
                  <a:lnTo>
                    <a:pt x="2906" y="3710"/>
                  </a:lnTo>
                  <a:cubicBezTo>
                    <a:pt x="2667" y="3710"/>
                    <a:pt x="2477" y="3900"/>
                    <a:pt x="2477" y="4115"/>
                  </a:cubicBezTo>
                  <a:lnTo>
                    <a:pt x="2477" y="4353"/>
                  </a:lnTo>
                  <a:cubicBezTo>
                    <a:pt x="2477" y="4567"/>
                    <a:pt x="2667" y="4758"/>
                    <a:pt x="2906" y="4758"/>
                  </a:cubicBezTo>
                  <a:lnTo>
                    <a:pt x="3096" y="4758"/>
                  </a:lnTo>
                  <a:lnTo>
                    <a:pt x="2977" y="5115"/>
                  </a:lnTo>
                  <a:cubicBezTo>
                    <a:pt x="2929" y="5258"/>
                    <a:pt x="2787" y="5353"/>
                    <a:pt x="2644" y="5353"/>
                  </a:cubicBezTo>
                  <a:cubicBezTo>
                    <a:pt x="2477" y="5353"/>
                    <a:pt x="2358" y="5258"/>
                    <a:pt x="2310" y="5115"/>
                  </a:cubicBezTo>
                  <a:cubicBezTo>
                    <a:pt x="2239" y="4924"/>
                    <a:pt x="2215" y="4758"/>
                    <a:pt x="2167" y="4567"/>
                  </a:cubicBezTo>
                  <a:lnTo>
                    <a:pt x="2167" y="1185"/>
                  </a:lnTo>
                  <a:cubicBezTo>
                    <a:pt x="2167" y="1078"/>
                    <a:pt x="2090" y="1025"/>
                    <a:pt x="2013" y="1025"/>
                  </a:cubicBezTo>
                  <a:cubicBezTo>
                    <a:pt x="1935" y="1025"/>
                    <a:pt x="1858" y="1078"/>
                    <a:pt x="1858" y="1185"/>
                  </a:cubicBezTo>
                  <a:lnTo>
                    <a:pt x="1858" y="2519"/>
                  </a:lnTo>
                  <a:cubicBezTo>
                    <a:pt x="1501" y="2900"/>
                    <a:pt x="1143" y="3329"/>
                    <a:pt x="834" y="3734"/>
                  </a:cubicBezTo>
                  <a:cubicBezTo>
                    <a:pt x="262" y="4496"/>
                    <a:pt x="0" y="5043"/>
                    <a:pt x="24" y="5401"/>
                  </a:cubicBezTo>
                  <a:cubicBezTo>
                    <a:pt x="72" y="5805"/>
                    <a:pt x="215" y="6210"/>
                    <a:pt x="453" y="6544"/>
                  </a:cubicBezTo>
                  <a:cubicBezTo>
                    <a:pt x="667" y="6925"/>
                    <a:pt x="858" y="7234"/>
                    <a:pt x="786" y="7591"/>
                  </a:cubicBezTo>
                  <a:cubicBezTo>
                    <a:pt x="691" y="7925"/>
                    <a:pt x="619" y="8258"/>
                    <a:pt x="500" y="8592"/>
                  </a:cubicBezTo>
                  <a:cubicBezTo>
                    <a:pt x="453" y="8663"/>
                    <a:pt x="500" y="8758"/>
                    <a:pt x="572" y="8782"/>
                  </a:cubicBezTo>
                  <a:cubicBezTo>
                    <a:pt x="596" y="8806"/>
                    <a:pt x="619" y="8806"/>
                    <a:pt x="643" y="8806"/>
                  </a:cubicBezTo>
                  <a:cubicBezTo>
                    <a:pt x="691" y="8806"/>
                    <a:pt x="762" y="8758"/>
                    <a:pt x="786" y="8711"/>
                  </a:cubicBezTo>
                  <a:cubicBezTo>
                    <a:pt x="905" y="8377"/>
                    <a:pt x="1000" y="8020"/>
                    <a:pt x="1072" y="7687"/>
                  </a:cubicBezTo>
                  <a:cubicBezTo>
                    <a:pt x="1191" y="7187"/>
                    <a:pt x="953" y="6782"/>
                    <a:pt x="715" y="6377"/>
                  </a:cubicBezTo>
                  <a:cubicBezTo>
                    <a:pt x="524" y="6091"/>
                    <a:pt x="381" y="5758"/>
                    <a:pt x="334" y="5401"/>
                  </a:cubicBezTo>
                  <a:cubicBezTo>
                    <a:pt x="310" y="4900"/>
                    <a:pt x="1096" y="3853"/>
                    <a:pt x="1858" y="2995"/>
                  </a:cubicBezTo>
                  <a:lnTo>
                    <a:pt x="1858" y="4591"/>
                  </a:lnTo>
                  <a:cubicBezTo>
                    <a:pt x="1882" y="4805"/>
                    <a:pt x="1929" y="4996"/>
                    <a:pt x="2001" y="5186"/>
                  </a:cubicBezTo>
                  <a:cubicBezTo>
                    <a:pt x="2072" y="5472"/>
                    <a:pt x="2334" y="5662"/>
                    <a:pt x="2644" y="5662"/>
                  </a:cubicBezTo>
                  <a:cubicBezTo>
                    <a:pt x="2929" y="5662"/>
                    <a:pt x="3168" y="5472"/>
                    <a:pt x="3287" y="5210"/>
                  </a:cubicBezTo>
                  <a:lnTo>
                    <a:pt x="3787" y="3448"/>
                  </a:lnTo>
                  <a:cubicBezTo>
                    <a:pt x="3830" y="3298"/>
                    <a:pt x="3988" y="3206"/>
                    <a:pt x="4140" y="3206"/>
                  </a:cubicBezTo>
                  <a:cubicBezTo>
                    <a:pt x="4157" y="3206"/>
                    <a:pt x="4175" y="3207"/>
                    <a:pt x="4192" y="3210"/>
                  </a:cubicBezTo>
                  <a:lnTo>
                    <a:pt x="4406" y="3257"/>
                  </a:lnTo>
                  <a:cubicBezTo>
                    <a:pt x="4549" y="3281"/>
                    <a:pt x="4668" y="3376"/>
                    <a:pt x="4716" y="3495"/>
                  </a:cubicBezTo>
                  <a:cubicBezTo>
                    <a:pt x="4716" y="3543"/>
                    <a:pt x="4716" y="3591"/>
                    <a:pt x="4716" y="3638"/>
                  </a:cubicBezTo>
                  <a:lnTo>
                    <a:pt x="4620" y="4567"/>
                  </a:lnTo>
                  <a:lnTo>
                    <a:pt x="4430" y="6496"/>
                  </a:lnTo>
                  <a:lnTo>
                    <a:pt x="4239" y="8568"/>
                  </a:lnTo>
                  <a:cubicBezTo>
                    <a:pt x="4239" y="8663"/>
                    <a:pt x="4287" y="8735"/>
                    <a:pt x="4382" y="8758"/>
                  </a:cubicBezTo>
                  <a:cubicBezTo>
                    <a:pt x="4454" y="8758"/>
                    <a:pt x="4525" y="8687"/>
                    <a:pt x="4549" y="8615"/>
                  </a:cubicBezTo>
                  <a:lnTo>
                    <a:pt x="4716" y="6663"/>
                  </a:lnTo>
                  <a:lnTo>
                    <a:pt x="6978" y="6663"/>
                  </a:lnTo>
                  <a:cubicBezTo>
                    <a:pt x="7383" y="6663"/>
                    <a:pt x="7692" y="6329"/>
                    <a:pt x="7692" y="5924"/>
                  </a:cubicBezTo>
                  <a:lnTo>
                    <a:pt x="7692" y="185"/>
                  </a:lnTo>
                  <a:cubicBezTo>
                    <a:pt x="7692" y="90"/>
                    <a:pt x="7621" y="18"/>
                    <a:pt x="7549" y="18"/>
                  </a:cubicBezTo>
                  <a:cubicBezTo>
                    <a:pt x="7454" y="18"/>
                    <a:pt x="7383" y="90"/>
                    <a:pt x="7383" y="185"/>
                  </a:cubicBezTo>
                  <a:lnTo>
                    <a:pt x="7383" y="5948"/>
                  </a:lnTo>
                  <a:cubicBezTo>
                    <a:pt x="7383" y="6163"/>
                    <a:pt x="7192" y="6353"/>
                    <a:pt x="6978" y="6353"/>
                  </a:cubicBezTo>
                  <a:lnTo>
                    <a:pt x="4763" y="6353"/>
                  </a:lnTo>
                  <a:lnTo>
                    <a:pt x="4930" y="4758"/>
                  </a:lnTo>
                  <a:lnTo>
                    <a:pt x="6668" y="4758"/>
                  </a:lnTo>
                  <a:cubicBezTo>
                    <a:pt x="6883" y="4758"/>
                    <a:pt x="7073" y="4567"/>
                    <a:pt x="7073" y="4329"/>
                  </a:cubicBezTo>
                  <a:lnTo>
                    <a:pt x="7073" y="4138"/>
                  </a:lnTo>
                  <a:cubicBezTo>
                    <a:pt x="7073" y="3924"/>
                    <a:pt x="6930" y="3757"/>
                    <a:pt x="6740" y="3710"/>
                  </a:cubicBezTo>
                  <a:lnTo>
                    <a:pt x="6740" y="2281"/>
                  </a:lnTo>
                  <a:cubicBezTo>
                    <a:pt x="7049" y="2281"/>
                    <a:pt x="7192" y="1876"/>
                    <a:pt x="6954" y="1662"/>
                  </a:cubicBezTo>
                  <a:lnTo>
                    <a:pt x="5001" y="90"/>
                  </a:lnTo>
                  <a:cubicBezTo>
                    <a:pt x="4930" y="30"/>
                    <a:pt x="4852" y="1"/>
                    <a:pt x="477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79" name="Google Shape;379;p20"/>
          <p:cNvGrpSpPr/>
          <p:nvPr/>
        </p:nvGrpSpPr>
        <p:grpSpPr>
          <a:xfrm>
            <a:off x="5991509" y="1505974"/>
            <a:ext cx="549180" cy="488931"/>
            <a:chOff x="1661463" y="1615107"/>
            <a:chExt cx="502268" cy="447165"/>
          </a:xfrm>
        </p:grpSpPr>
        <p:sp>
          <p:nvSpPr>
            <p:cNvPr id="380" name="Google Shape;380;p20"/>
            <p:cNvSpPr/>
            <p:nvPr/>
          </p:nvSpPr>
          <p:spPr>
            <a:xfrm>
              <a:off x="1708121" y="1706229"/>
              <a:ext cx="408953" cy="148931"/>
            </a:xfrm>
            <a:custGeom>
              <a:rect b="b" l="l" r="r" t="t"/>
              <a:pathLst>
                <a:path extrusionOk="0" h="3192" w="8765">
                  <a:moveTo>
                    <a:pt x="2025" y="1739"/>
                  </a:moveTo>
                  <a:cubicBezTo>
                    <a:pt x="2191" y="1739"/>
                    <a:pt x="2334" y="1858"/>
                    <a:pt x="2334" y="2024"/>
                  </a:cubicBezTo>
                  <a:lnTo>
                    <a:pt x="2334" y="2882"/>
                  </a:lnTo>
                  <a:lnTo>
                    <a:pt x="834" y="2882"/>
                  </a:lnTo>
                  <a:lnTo>
                    <a:pt x="834" y="2024"/>
                  </a:lnTo>
                  <a:cubicBezTo>
                    <a:pt x="834" y="1858"/>
                    <a:pt x="977" y="1739"/>
                    <a:pt x="1144" y="1739"/>
                  </a:cubicBezTo>
                  <a:close/>
                  <a:moveTo>
                    <a:pt x="4835" y="810"/>
                  </a:moveTo>
                  <a:cubicBezTo>
                    <a:pt x="5001" y="810"/>
                    <a:pt x="5121" y="953"/>
                    <a:pt x="5121" y="1119"/>
                  </a:cubicBezTo>
                  <a:lnTo>
                    <a:pt x="5121" y="2882"/>
                  </a:lnTo>
                  <a:lnTo>
                    <a:pt x="3620" y="2882"/>
                  </a:lnTo>
                  <a:lnTo>
                    <a:pt x="3644" y="1119"/>
                  </a:lnTo>
                  <a:cubicBezTo>
                    <a:pt x="3644" y="953"/>
                    <a:pt x="3763" y="810"/>
                    <a:pt x="3930" y="810"/>
                  </a:cubicBezTo>
                  <a:close/>
                  <a:moveTo>
                    <a:pt x="7645" y="334"/>
                  </a:moveTo>
                  <a:cubicBezTo>
                    <a:pt x="7788" y="334"/>
                    <a:pt x="7931" y="453"/>
                    <a:pt x="7931" y="619"/>
                  </a:cubicBezTo>
                  <a:lnTo>
                    <a:pt x="7931" y="2882"/>
                  </a:lnTo>
                  <a:lnTo>
                    <a:pt x="6430" y="2882"/>
                  </a:lnTo>
                  <a:lnTo>
                    <a:pt x="6454" y="619"/>
                  </a:lnTo>
                  <a:cubicBezTo>
                    <a:pt x="6454" y="453"/>
                    <a:pt x="6573" y="334"/>
                    <a:pt x="6740" y="334"/>
                  </a:cubicBezTo>
                  <a:close/>
                  <a:moveTo>
                    <a:pt x="6740" y="0"/>
                  </a:moveTo>
                  <a:cubicBezTo>
                    <a:pt x="6407" y="0"/>
                    <a:pt x="6121" y="286"/>
                    <a:pt x="6121" y="619"/>
                  </a:cubicBezTo>
                  <a:lnTo>
                    <a:pt x="6121" y="2882"/>
                  </a:lnTo>
                  <a:lnTo>
                    <a:pt x="5454" y="2882"/>
                  </a:lnTo>
                  <a:lnTo>
                    <a:pt x="5454" y="1119"/>
                  </a:lnTo>
                  <a:cubicBezTo>
                    <a:pt x="5454" y="786"/>
                    <a:pt x="5168" y="500"/>
                    <a:pt x="4835" y="500"/>
                  </a:cubicBezTo>
                  <a:lnTo>
                    <a:pt x="3930" y="500"/>
                  </a:lnTo>
                  <a:cubicBezTo>
                    <a:pt x="3596" y="500"/>
                    <a:pt x="3311" y="786"/>
                    <a:pt x="3311" y="1119"/>
                  </a:cubicBezTo>
                  <a:lnTo>
                    <a:pt x="3311" y="2882"/>
                  </a:lnTo>
                  <a:lnTo>
                    <a:pt x="2644" y="2882"/>
                  </a:lnTo>
                  <a:lnTo>
                    <a:pt x="2644" y="2024"/>
                  </a:lnTo>
                  <a:cubicBezTo>
                    <a:pt x="2644" y="1691"/>
                    <a:pt x="2382" y="1405"/>
                    <a:pt x="2025" y="1405"/>
                  </a:cubicBezTo>
                  <a:lnTo>
                    <a:pt x="1144" y="1405"/>
                  </a:lnTo>
                  <a:cubicBezTo>
                    <a:pt x="786" y="1405"/>
                    <a:pt x="524" y="1691"/>
                    <a:pt x="524" y="2024"/>
                  </a:cubicBezTo>
                  <a:lnTo>
                    <a:pt x="524" y="2882"/>
                  </a:lnTo>
                  <a:lnTo>
                    <a:pt x="215" y="2882"/>
                  </a:lnTo>
                  <a:cubicBezTo>
                    <a:pt x="0" y="2882"/>
                    <a:pt x="0" y="3191"/>
                    <a:pt x="215" y="3191"/>
                  </a:cubicBezTo>
                  <a:lnTo>
                    <a:pt x="8550" y="3191"/>
                  </a:lnTo>
                  <a:cubicBezTo>
                    <a:pt x="8764" y="3191"/>
                    <a:pt x="8764" y="2882"/>
                    <a:pt x="8550" y="2882"/>
                  </a:cubicBezTo>
                  <a:lnTo>
                    <a:pt x="8264" y="2882"/>
                  </a:lnTo>
                  <a:lnTo>
                    <a:pt x="8264" y="619"/>
                  </a:lnTo>
                  <a:cubicBezTo>
                    <a:pt x="8264" y="286"/>
                    <a:pt x="7978" y="0"/>
                    <a:pt x="76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1" name="Google Shape;381;p20"/>
            <p:cNvSpPr/>
            <p:nvPr/>
          </p:nvSpPr>
          <p:spPr>
            <a:xfrm>
              <a:off x="1663656" y="1615107"/>
              <a:ext cx="500075" cy="236414"/>
            </a:xfrm>
            <a:custGeom>
              <a:rect b="b" l="l" r="r" t="t"/>
              <a:pathLst>
                <a:path extrusionOk="0" h="5067" w="10718">
                  <a:moveTo>
                    <a:pt x="596" y="0"/>
                  </a:moveTo>
                  <a:cubicBezTo>
                    <a:pt x="263" y="0"/>
                    <a:pt x="1" y="262"/>
                    <a:pt x="1" y="596"/>
                  </a:cubicBezTo>
                  <a:lnTo>
                    <a:pt x="1" y="4906"/>
                  </a:lnTo>
                  <a:cubicBezTo>
                    <a:pt x="1" y="5013"/>
                    <a:pt x="78" y="5067"/>
                    <a:pt x="156" y="5067"/>
                  </a:cubicBezTo>
                  <a:cubicBezTo>
                    <a:pt x="233" y="5067"/>
                    <a:pt x="310" y="5013"/>
                    <a:pt x="310" y="4906"/>
                  </a:cubicBezTo>
                  <a:lnTo>
                    <a:pt x="310" y="596"/>
                  </a:lnTo>
                  <a:cubicBezTo>
                    <a:pt x="310" y="429"/>
                    <a:pt x="430" y="310"/>
                    <a:pt x="596" y="310"/>
                  </a:cubicBezTo>
                  <a:lnTo>
                    <a:pt x="10098" y="310"/>
                  </a:lnTo>
                  <a:cubicBezTo>
                    <a:pt x="10265" y="310"/>
                    <a:pt x="10408" y="429"/>
                    <a:pt x="10408" y="596"/>
                  </a:cubicBezTo>
                  <a:lnTo>
                    <a:pt x="10408" y="3025"/>
                  </a:lnTo>
                  <a:cubicBezTo>
                    <a:pt x="10408" y="3132"/>
                    <a:pt x="10485" y="3186"/>
                    <a:pt x="10563" y="3186"/>
                  </a:cubicBezTo>
                  <a:cubicBezTo>
                    <a:pt x="10640" y="3186"/>
                    <a:pt x="10717" y="3132"/>
                    <a:pt x="10717" y="3025"/>
                  </a:cubicBezTo>
                  <a:lnTo>
                    <a:pt x="10717" y="596"/>
                  </a:lnTo>
                  <a:cubicBezTo>
                    <a:pt x="10717" y="262"/>
                    <a:pt x="10432" y="0"/>
                    <a:pt x="1009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2" name="Google Shape;382;p20"/>
            <p:cNvSpPr/>
            <p:nvPr/>
          </p:nvSpPr>
          <p:spPr>
            <a:xfrm>
              <a:off x="1661463" y="1781767"/>
              <a:ext cx="502268" cy="280505"/>
            </a:xfrm>
            <a:custGeom>
              <a:rect b="b" l="l" r="r" t="t"/>
              <a:pathLst>
                <a:path extrusionOk="0" h="6012" w="10765">
                  <a:moveTo>
                    <a:pt x="10574" y="1"/>
                  </a:moveTo>
                  <a:cubicBezTo>
                    <a:pt x="10502" y="1"/>
                    <a:pt x="10431" y="72"/>
                    <a:pt x="10431" y="167"/>
                  </a:cubicBezTo>
                  <a:lnTo>
                    <a:pt x="10431" y="2644"/>
                  </a:lnTo>
                  <a:cubicBezTo>
                    <a:pt x="10431" y="2811"/>
                    <a:pt x="10288" y="2954"/>
                    <a:pt x="10121" y="2954"/>
                  </a:cubicBezTo>
                  <a:lnTo>
                    <a:pt x="3930" y="2954"/>
                  </a:lnTo>
                  <a:cubicBezTo>
                    <a:pt x="3909" y="2949"/>
                    <a:pt x="3888" y="2947"/>
                    <a:pt x="3869" y="2947"/>
                  </a:cubicBezTo>
                  <a:cubicBezTo>
                    <a:pt x="3778" y="2947"/>
                    <a:pt x="3703" y="2990"/>
                    <a:pt x="3644" y="3049"/>
                  </a:cubicBezTo>
                  <a:lnTo>
                    <a:pt x="667" y="5621"/>
                  </a:lnTo>
                  <a:lnTo>
                    <a:pt x="667" y="3192"/>
                  </a:lnTo>
                  <a:cubicBezTo>
                    <a:pt x="667" y="3073"/>
                    <a:pt x="596" y="2954"/>
                    <a:pt x="500" y="2906"/>
                  </a:cubicBezTo>
                  <a:cubicBezTo>
                    <a:pt x="381" y="2858"/>
                    <a:pt x="334" y="2763"/>
                    <a:pt x="334" y="2644"/>
                  </a:cubicBezTo>
                  <a:lnTo>
                    <a:pt x="334" y="2049"/>
                  </a:lnTo>
                  <a:cubicBezTo>
                    <a:pt x="334" y="1941"/>
                    <a:pt x="250" y="1888"/>
                    <a:pt x="167" y="1888"/>
                  </a:cubicBezTo>
                  <a:cubicBezTo>
                    <a:pt x="84" y="1888"/>
                    <a:pt x="0" y="1941"/>
                    <a:pt x="0" y="2049"/>
                  </a:cubicBezTo>
                  <a:lnTo>
                    <a:pt x="0" y="2644"/>
                  </a:lnTo>
                  <a:cubicBezTo>
                    <a:pt x="24" y="2882"/>
                    <a:pt x="143" y="3096"/>
                    <a:pt x="357" y="3192"/>
                  </a:cubicBezTo>
                  <a:lnTo>
                    <a:pt x="357" y="5764"/>
                  </a:lnTo>
                  <a:cubicBezTo>
                    <a:pt x="357" y="5859"/>
                    <a:pt x="405" y="5954"/>
                    <a:pt x="500" y="5978"/>
                  </a:cubicBezTo>
                  <a:cubicBezTo>
                    <a:pt x="524" y="6002"/>
                    <a:pt x="572" y="6002"/>
                    <a:pt x="596" y="6002"/>
                  </a:cubicBezTo>
                  <a:cubicBezTo>
                    <a:pt x="615" y="6008"/>
                    <a:pt x="632" y="6011"/>
                    <a:pt x="648" y="6011"/>
                  </a:cubicBezTo>
                  <a:cubicBezTo>
                    <a:pt x="693" y="6011"/>
                    <a:pt x="727" y="5989"/>
                    <a:pt x="762" y="5954"/>
                  </a:cubicBezTo>
                  <a:lnTo>
                    <a:pt x="3834" y="3263"/>
                  </a:lnTo>
                  <a:cubicBezTo>
                    <a:pt x="3858" y="3263"/>
                    <a:pt x="3882" y="3239"/>
                    <a:pt x="3906" y="3239"/>
                  </a:cubicBezTo>
                  <a:lnTo>
                    <a:pt x="10145" y="3239"/>
                  </a:lnTo>
                  <a:cubicBezTo>
                    <a:pt x="10479" y="3239"/>
                    <a:pt x="10741" y="2977"/>
                    <a:pt x="10764" y="2644"/>
                  </a:cubicBezTo>
                  <a:lnTo>
                    <a:pt x="10764" y="167"/>
                  </a:lnTo>
                  <a:cubicBezTo>
                    <a:pt x="10764" y="72"/>
                    <a:pt x="10693" y="1"/>
                    <a:pt x="1059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6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21"/>
          <p:cNvSpPr txBox="1"/>
          <p:nvPr>
            <p:ph type="title"/>
          </p:nvPr>
        </p:nvSpPr>
        <p:spPr>
          <a:xfrm>
            <a:off x="1753950" y="1775275"/>
            <a:ext cx="5805090" cy="78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ru-RU"/>
              <a:t>КОНКУРЕНТНОЕ ПРЕИМУЩЕСТВО</a:t>
            </a:r>
            <a:endParaRPr/>
          </a:p>
        </p:txBody>
      </p:sp>
      <p:sp>
        <p:nvSpPr>
          <p:cNvPr id="388" name="Google Shape;388;p21"/>
          <p:cNvSpPr txBox="1"/>
          <p:nvPr>
            <p:ph idx="1" type="subTitle"/>
          </p:nvPr>
        </p:nvSpPr>
        <p:spPr>
          <a:xfrm>
            <a:off x="1753950" y="2733300"/>
            <a:ext cx="5636100" cy="93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/>
              <a:t>Основной продающей фишкой нашего проекта, из-за которой нас будут выбирать клиенты является возможность экономить с нашей картой намного больше денег, ежели с любым другим сервисом. </a:t>
            </a:r>
            <a:endParaRPr/>
          </a:p>
        </p:txBody>
      </p:sp>
      <p:sp>
        <p:nvSpPr>
          <p:cNvPr id="389" name="Google Shape;389;p21"/>
          <p:cNvSpPr txBox="1"/>
          <p:nvPr/>
        </p:nvSpPr>
        <p:spPr>
          <a:xfrm>
            <a:off x="5854050" y="1514062"/>
            <a:ext cx="15360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-RU" sz="1400" u="none" cap="none" strike="noStrike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Our logo</a:t>
            </a:r>
            <a:endParaRPr b="0" i="0" sz="1100" u="none" cap="none" strike="noStrike">
              <a:solidFill>
                <a:schemeClr val="lt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cxnSp>
        <p:nvCxnSpPr>
          <p:cNvPr id="390" name="Google Shape;390;p21"/>
          <p:cNvCxnSpPr/>
          <p:nvPr/>
        </p:nvCxnSpPr>
        <p:spPr>
          <a:xfrm>
            <a:off x="1753950" y="2618775"/>
            <a:ext cx="56220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391" name="Google Shape;391;p21"/>
          <p:cNvGrpSpPr/>
          <p:nvPr/>
        </p:nvGrpSpPr>
        <p:grpSpPr>
          <a:xfrm>
            <a:off x="6340983" y="966957"/>
            <a:ext cx="562138" cy="547088"/>
            <a:chOff x="574017" y="793702"/>
            <a:chExt cx="514119" cy="500355"/>
          </a:xfrm>
        </p:grpSpPr>
        <p:sp>
          <p:nvSpPr>
            <p:cNvPr id="392" name="Google Shape;392;p21"/>
            <p:cNvSpPr/>
            <p:nvPr/>
          </p:nvSpPr>
          <p:spPr>
            <a:xfrm>
              <a:off x="574017" y="793702"/>
              <a:ext cx="514119" cy="500355"/>
            </a:xfrm>
            <a:custGeom>
              <a:rect b="b" l="l" r="r" t="t"/>
              <a:pathLst>
                <a:path extrusionOk="0" h="10724" w="11019">
                  <a:moveTo>
                    <a:pt x="9042" y="316"/>
                  </a:moveTo>
                  <a:cubicBezTo>
                    <a:pt x="10257" y="316"/>
                    <a:pt x="10876" y="1793"/>
                    <a:pt x="10019" y="2650"/>
                  </a:cubicBezTo>
                  <a:cubicBezTo>
                    <a:pt x="9732" y="2929"/>
                    <a:pt x="9385" y="3054"/>
                    <a:pt x="9047" y="3054"/>
                  </a:cubicBezTo>
                  <a:cubicBezTo>
                    <a:pt x="8346" y="3054"/>
                    <a:pt x="7685" y="2517"/>
                    <a:pt x="7685" y="1697"/>
                  </a:cubicBezTo>
                  <a:cubicBezTo>
                    <a:pt x="7685" y="935"/>
                    <a:pt x="8280" y="316"/>
                    <a:pt x="9042" y="316"/>
                  </a:cubicBezTo>
                  <a:close/>
                  <a:moveTo>
                    <a:pt x="2541" y="4984"/>
                  </a:moveTo>
                  <a:lnTo>
                    <a:pt x="2541" y="8675"/>
                  </a:lnTo>
                  <a:lnTo>
                    <a:pt x="1517" y="8675"/>
                  </a:lnTo>
                  <a:lnTo>
                    <a:pt x="1517" y="4984"/>
                  </a:lnTo>
                  <a:close/>
                  <a:moveTo>
                    <a:pt x="9257" y="4984"/>
                  </a:moveTo>
                  <a:lnTo>
                    <a:pt x="9257" y="8675"/>
                  </a:lnTo>
                  <a:lnTo>
                    <a:pt x="8256" y="8675"/>
                  </a:lnTo>
                  <a:lnTo>
                    <a:pt x="8256" y="4984"/>
                  </a:lnTo>
                  <a:close/>
                  <a:moveTo>
                    <a:pt x="5399" y="519"/>
                  </a:moveTo>
                  <a:cubicBezTo>
                    <a:pt x="5440" y="519"/>
                    <a:pt x="5482" y="531"/>
                    <a:pt x="5518" y="554"/>
                  </a:cubicBezTo>
                  <a:lnTo>
                    <a:pt x="7375" y="1745"/>
                  </a:lnTo>
                  <a:cubicBezTo>
                    <a:pt x="7399" y="2650"/>
                    <a:pt x="8137" y="3364"/>
                    <a:pt x="9042" y="3364"/>
                  </a:cubicBezTo>
                  <a:cubicBezTo>
                    <a:pt x="9280" y="3364"/>
                    <a:pt x="9495" y="3317"/>
                    <a:pt x="9709" y="3222"/>
                  </a:cubicBezTo>
                  <a:lnTo>
                    <a:pt x="10162" y="3531"/>
                  </a:lnTo>
                  <a:cubicBezTo>
                    <a:pt x="10233" y="3579"/>
                    <a:pt x="10281" y="3674"/>
                    <a:pt x="10257" y="3769"/>
                  </a:cubicBezTo>
                  <a:cubicBezTo>
                    <a:pt x="10233" y="3865"/>
                    <a:pt x="10138" y="3936"/>
                    <a:pt x="10043" y="3936"/>
                  </a:cubicBezTo>
                  <a:lnTo>
                    <a:pt x="4137" y="3936"/>
                  </a:lnTo>
                  <a:cubicBezTo>
                    <a:pt x="4124" y="3933"/>
                    <a:pt x="4112" y="3931"/>
                    <a:pt x="4100" y="3931"/>
                  </a:cubicBezTo>
                  <a:cubicBezTo>
                    <a:pt x="4024" y="3931"/>
                    <a:pt x="3970" y="3996"/>
                    <a:pt x="3970" y="4079"/>
                  </a:cubicBezTo>
                  <a:cubicBezTo>
                    <a:pt x="3970" y="4174"/>
                    <a:pt x="4041" y="4246"/>
                    <a:pt x="4137" y="4246"/>
                  </a:cubicBezTo>
                  <a:lnTo>
                    <a:pt x="9733" y="4246"/>
                  </a:lnTo>
                  <a:lnTo>
                    <a:pt x="9733" y="4674"/>
                  </a:lnTo>
                  <a:lnTo>
                    <a:pt x="7256" y="4674"/>
                  </a:lnTo>
                  <a:cubicBezTo>
                    <a:pt x="7042" y="4674"/>
                    <a:pt x="7042" y="4984"/>
                    <a:pt x="7256" y="4984"/>
                  </a:cubicBezTo>
                  <a:lnTo>
                    <a:pt x="7971" y="4984"/>
                  </a:lnTo>
                  <a:lnTo>
                    <a:pt x="7971" y="8675"/>
                  </a:lnTo>
                  <a:cubicBezTo>
                    <a:pt x="7780" y="8699"/>
                    <a:pt x="7661" y="8866"/>
                    <a:pt x="7661" y="9032"/>
                  </a:cubicBezTo>
                  <a:lnTo>
                    <a:pt x="7661" y="9318"/>
                  </a:lnTo>
                  <a:lnTo>
                    <a:pt x="6875" y="9318"/>
                  </a:lnTo>
                  <a:lnTo>
                    <a:pt x="6875" y="7199"/>
                  </a:lnTo>
                  <a:cubicBezTo>
                    <a:pt x="6899" y="6818"/>
                    <a:pt x="6613" y="6460"/>
                    <a:pt x="6232" y="6436"/>
                  </a:cubicBezTo>
                  <a:lnTo>
                    <a:pt x="4613" y="6436"/>
                  </a:lnTo>
                  <a:cubicBezTo>
                    <a:pt x="4232" y="6460"/>
                    <a:pt x="3946" y="6818"/>
                    <a:pt x="3994" y="7199"/>
                  </a:cubicBezTo>
                  <a:lnTo>
                    <a:pt x="3994" y="9318"/>
                  </a:lnTo>
                  <a:lnTo>
                    <a:pt x="3184" y="9318"/>
                  </a:lnTo>
                  <a:lnTo>
                    <a:pt x="3184" y="9032"/>
                  </a:lnTo>
                  <a:cubicBezTo>
                    <a:pt x="3184" y="8842"/>
                    <a:pt x="3041" y="8699"/>
                    <a:pt x="2874" y="8675"/>
                  </a:cubicBezTo>
                  <a:lnTo>
                    <a:pt x="2874" y="4984"/>
                  </a:lnTo>
                  <a:lnTo>
                    <a:pt x="6542" y="4984"/>
                  </a:lnTo>
                  <a:cubicBezTo>
                    <a:pt x="6732" y="4984"/>
                    <a:pt x="6732" y="4674"/>
                    <a:pt x="6542" y="4674"/>
                  </a:cubicBezTo>
                  <a:lnTo>
                    <a:pt x="1064" y="4674"/>
                  </a:lnTo>
                  <a:lnTo>
                    <a:pt x="1064" y="4246"/>
                  </a:lnTo>
                  <a:lnTo>
                    <a:pt x="3398" y="4246"/>
                  </a:lnTo>
                  <a:cubicBezTo>
                    <a:pt x="3494" y="4246"/>
                    <a:pt x="3565" y="4174"/>
                    <a:pt x="3565" y="4079"/>
                  </a:cubicBezTo>
                  <a:cubicBezTo>
                    <a:pt x="3565" y="3996"/>
                    <a:pt x="3511" y="3931"/>
                    <a:pt x="3435" y="3931"/>
                  </a:cubicBezTo>
                  <a:cubicBezTo>
                    <a:pt x="3423" y="3931"/>
                    <a:pt x="3411" y="3933"/>
                    <a:pt x="3398" y="3936"/>
                  </a:cubicBezTo>
                  <a:lnTo>
                    <a:pt x="731" y="3936"/>
                  </a:lnTo>
                  <a:cubicBezTo>
                    <a:pt x="517" y="3912"/>
                    <a:pt x="445" y="3626"/>
                    <a:pt x="612" y="3507"/>
                  </a:cubicBezTo>
                  <a:lnTo>
                    <a:pt x="5280" y="554"/>
                  </a:lnTo>
                  <a:cubicBezTo>
                    <a:pt x="5315" y="531"/>
                    <a:pt x="5357" y="519"/>
                    <a:pt x="5399" y="519"/>
                  </a:cubicBezTo>
                  <a:close/>
                  <a:moveTo>
                    <a:pt x="2803" y="9008"/>
                  </a:moveTo>
                  <a:cubicBezTo>
                    <a:pt x="2827" y="9008"/>
                    <a:pt x="2851" y="9008"/>
                    <a:pt x="2851" y="9032"/>
                  </a:cubicBezTo>
                  <a:lnTo>
                    <a:pt x="2851" y="9342"/>
                  </a:lnTo>
                  <a:lnTo>
                    <a:pt x="1207" y="9342"/>
                  </a:lnTo>
                  <a:lnTo>
                    <a:pt x="1207" y="9032"/>
                  </a:lnTo>
                  <a:cubicBezTo>
                    <a:pt x="1207" y="9008"/>
                    <a:pt x="1231" y="9008"/>
                    <a:pt x="1255" y="9008"/>
                  </a:cubicBezTo>
                  <a:close/>
                  <a:moveTo>
                    <a:pt x="6185" y="6746"/>
                  </a:moveTo>
                  <a:cubicBezTo>
                    <a:pt x="6375" y="6746"/>
                    <a:pt x="6494" y="6960"/>
                    <a:pt x="6494" y="7199"/>
                  </a:cubicBezTo>
                  <a:lnTo>
                    <a:pt x="6518" y="9342"/>
                  </a:lnTo>
                  <a:lnTo>
                    <a:pt x="4279" y="9342"/>
                  </a:lnTo>
                  <a:lnTo>
                    <a:pt x="4279" y="7199"/>
                  </a:lnTo>
                  <a:cubicBezTo>
                    <a:pt x="4279" y="6960"/>
                    <a:pt x="4422" y="6746"/>
                    <a:pt x="4589" y="6746"/>
                  </a:cubicBezTo>
                  <a:close/>
                  <a:moveTo>
                    <a:pt x="9563" y="8999"/>
                  </a:moveTo>
                  <a:cubicBezTo>
                    <a:pt x="9578" y="8999"/>
                    <a:pt x="9590" y="9015"/>
                    <a:pt x="9590" y="9032"/>
                  </a:cubicBezTo>
                  <a:lnTo>
                    <a:pt x="9590" y="9342"/>
                  </a:lnTo>
                  <a:lnTo>
                    <a:pt x="7947" y="9342"/>
                  </a:lnTo>
                  <a:lnTo>
                    <a:pt x="7947" y="9032"/>
                  </a:lnTo>
                  <a:cubicBezTo>
                    <a:pt x="7947" y="9008"/>
                    <a:pt x="7971" y="9008"/>
                    <a:pt x="7995" y="9008"/>
                  </a:cubicBezTo>
                  <a:lnTo>
                    <a:pt x="9542" y="9008"/>
                  </a:lnTo>
                  <a:cubicBezTo>
                    <a:pt x="9549" y="9001"/>
                    <a:pt x="9556" y="8999"/>
                    <a:pt x="9563" y="8999"/>
                  </a:cubicBezTo>
                  <a:close/>
                  <a:moveTo>
                    <a:pt x="9070" y="1"/>
                  </a:moveTo>
                  <a:cubicBezTo>
                    <a:pt x="8303" y="1"/>
                    <a:pt x="7576" y="536"/>
                    <a:pt x="7423" y="1388"/>
                  </a:cubicBezTo>
                  <a:lnTo>
                    <a:pt x="5685" y="316"/>
                  </a:lnTo>
                  <a:cubicBezTo>
                    <a:pt x="5601" y="257"/>
                    <a:pt x="5500" y="227"/>
                    <a:pt x="5399" y="227"/>
                  </a:cubicBezTo>
                  <a:cubicBezTo>
                    <a:pt x="5298" y="227"/>
                    <a:pt x="5196" y="257"/>
                    <a:pt x="5113" y="316"/>
                  </a:cubicBezTo>
                  <a:lnTo>
                    <a:pt x="445" y="3269"/>
                  </a:lnTo>
                  <a:cubicBezTo>
                    <a:pt x="0" y="3550"/>
                    <a:pt x="200" y="4246"/>
                    <a:pt x="728" y="4246"/>
                  </a:cubicBezTo>
                  <a:cubicBezTo>
                    <a:pt x="737" y="4246"/>
                    <a:pt x="746" y="4246"/>
                    <a:pt x="755" y="4246"/>
                  </a:cubicBezTo>
                  <a:lnTo>
                    <a:pt x="755" y="4722"/>
                  </a:lnTo>
                  <a:cubicBezTo>
                    <a:pt x="755" y="4865"/>
                    <a:pt x="874" y="5008"/>
                    <a:pt x="1041" y="5008"/>
                  </a:cubicBezTo>
                  <a:lnTo>
                    <a:pt x="1231" y="5008"/>
                  </a:lnTo>
                  <a:lnTo>
                    <a:pt x="1231" y="8699"/>
                  </a:lnTo>
                  <a:cubicBezTo>
                    <a:pt x="1064" y="8723"/>
                    <a:pt x="945" y="8889"/>
                    <a:pt x="945" y="9056"/>
                  </a:cubicBezTo>
                  <a:lnTo>
                    <a:pt x="945" y="9366"/>
                  </a:lnTo>
                  <a:cubicBezTo>
                    <a:pt x="683" y="9413"/>
                    <a:pt x="517" y="9604"/>
                    <a:pt x="517" y="9866"/>
                  </a:cubicBezTo>
                  <a:lnTo>
                    <a:pt x="517" y="10247"/>
                  </a:lnTo>
                  <a:cubicBezTo>
                    <a:pt x="517" y="10509"/>
                    <a:pt x="731" y="10699"/>
                    <a:pt x="969" y="10723"/>
                  </a:cubicBezTo>
                  <a:lnTo>
                    <a:pt x="8304" y="10723"/>
                  </a:lnTo>
                  <a:cubicBezTo>
                    <a:pt x="8518" y="10723"/>
                    <a:pt x="8518" y="10413"/>
                    <a:pt x="8304" y="10413"/>
                  </a:cubicBezTo>
                  <a:lnTo>
                    <a:pt x="969" y="10413"/>
                  </a:lnTo>
                  <a:cubicBezTo>
                    <a:pt x="874" y="10413"/>
                    <a:pt x="803" y="10318"/>
                    <a:pt x="803" y="10223"/>
                  </a:cubicBezTo>
                  <a:lnTo>
                    <a:pt x="803" y="9842"/>
                  </a:lnTo>
                  <a:cubicBezTo>
                    <a:pt x="803" y="9723"/>
                    <a:pt x="874" y="9651"/>
                    <a:pt x="969" y="9651"/>
                  </a:cubicBezTo>
                  <a:lnTo>
                    <a:pt x="9971" y="9651"/>
                  </a:lnTo>
                  <a:cubicBezTo>
                    <a:pt x="10066" y="9651"/>
                    <a:pt x="10162" y="9723"/>
                    <a:pt x="10162" y="9842"/>
                  </a:cubicBezTo>
                  <a:lnTo>
                    <a:pt x="10162" y="10223"/>
                  </a:lnTo>
                  <a:cubicBezTo>
                    <a:pt x="10162" y="10318"/>
                    <a:pt x="10066" y="10413"/>
                    <a:pt x="9971" y="10413"/>
                  </a:cubicBezTo>
                  <a:lnTo>
                    <a:pt x="9019" y="10413"/>
                  </a:lnTo>
                  <a:cubicBezTo>
                    <a:pt x="8804" y="10413"/>
                    <a:pt x="8804" y="10723"/>
                    <a:pt x="9019" y="10723"/>
                  </a:cubicBezTo>
                  <a:lnTo>
                    <a:pt x="9971" y="10723"/>
                  </a:lnTo>
                  <a:cubicBezTo>
                    <a:pt x="10257" y="10723"/>
                    <a:pt x="10471" y="10485"/>
                    <a:pt x="10471" y="10223"/>
                  </a:cubicBezTo>
                  <a:lnTo>
                    <a:pt x="10471" y="9842"/>
                  </a:lnTo>
                  <a:cubicBezTo>
                    <a:pt x="10471" y="9556"/>
                    <a:pt x="10257" y="9342"/>
                    <a:pt x="9971" y="9342"/>
                  </a:cubicBezTo>
                  <a:lnTo>
                    <a:pt x="9923" y="9342"/>
                  </a:lnTo>
                  <a:lnTo>
                    <a:pt x="9923" y="9032"/>
                  </a:lnTo>
                  <a:cubicBezTo>
                    <a:pt x="9923" y="8842"/>
                    <a:pt x="9781" y="8699"/>
                    <a:pt x="9590" y="8675"/>
                  </a:cubicBezTo>
                  <a:lnTo>
                    <a:pt x="9590" y="4984"/>
                  </a:lnTo>
                  <a:lnTo>
                    <a:pt x="9757" y="4984"/>
                  </a:lnTo>
                  <a:cubicBezTo>
                    <a:pt x="9923" y="4984"/>
                    <a:pt x="10066" y="4841"/>
                    <a:pt x="10066" y="4698"/>
                  </a:cubicBezTo>
                  <a:lnTo>
                    <a:pt x="10066" y="4222"/>
                  </a:lnTo>
                  <a:cubicBezTo>
                    <a:pt x="10075" y="4222"/>
                    <a:pt x="10083" y="4222"/>
                    <a:pt x="10092" y="4222"/>
                  </a:cubicBezTo>
                  <a:cubicBezTo>
                    <a:pt x="10597" y="4222"/>
                    <a:pt x="10797" y="3526"/>
                    <a:pt x="10352" y="3245"/>
                  </a:cubicBezTo>
                  <a:lnTo>
                    <a:pt x="10043" y="3055"/>
                  </a:lnTo>
                  <a:cubicBezTo>
                    <a:pt x="11019" y="2364"/>
                    <a:pt x="10971" y="912"/>
                    <a:pt x="9971" y="269"/>
                  </a:cubicBezTo>
                  <a:cubicBezTo>
                    <a:pt x="9687" y="86"/>
                    <a:pt x="9375" y="1"/>
                    <a:pt x="907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3" name="Google Shape;393;p21"/>
            <p:cNvSpPr/>
            <p:nvPr/>
          </p:nvSpPr>
          <p:spPr>
            <a:xfrm>
              <a:off x="758128" y="857342"/>
              <a:ext cx="124482" cy="105726"/>
            </a:xfrm>
            <a:custGeom>
              <a:rect b="b" l="l" r="r" t="t"/>
              <a:pathLst>
                <a:path extrusionOk="0" h="2266" w="2668">
                  <a:moveTo>
                    <a:pt x="1509" y="315"/>
                  </a:moveTo>
                  <a:cubicBezTo>
                    <a:pt x="1927" y="315"/>
                    <a:pt x="2334" y="641"/>
                    <a:pt x="2334" y="1143"/>
                  </a:cubicBezTo>
                  <a:cubicBezTo>
                    <a:pt x="2334" y="1572"/>
                    <a:pt x="1977" y="1953"/>
                    <a:pt x="1524" y="1953"/>
                  </a:cubicBezTo>
                  <a:cubicBezTo>
                    <a:pt x="786" y="1953"/>
                    <a:pt x="429" y="1072"/>
                    <a:pt x="953" y="548"/>
                  </a:cubicBezTo>
                  <a:cubicBezTo>
                    <a:pt x="1113" y="388"/>
                    <a:pt x="1312" y="315"/>
                    <a:pt x="1509" y="315"/>
                  </a:cubicBezTo>
                  <a:close/>
                  <a:moveTo>
                    <a:pt x="1524" y="0"/>
                  </a:moveTo>
                  <a:cubicBezTo>
                    <a:pt x="524" y="0"/>
                    <a:pt x="0" y="1215"/>
                    <a:pt x="714" y="1929"/>
                  </a:cubicBezTo>
                  <a:cubicBezTo>
                    <a:pt x="947" y="2161"/>
                    <a:pt x="1235" y="2265"/>
                    <a:pt x="1517" y="2265"/>
                  </a:cubicBezTo>
                  <a:cubicBezTo>
                    <a:pt x="2103" y="2265"/>
                    <a:pt x="2667" y="1818"/>
                    <a:pt x="2667" y="1143"/>
                  </a:cubicBezTo>
                  <a:cubicBezTo>
                    <a:pt x="2667" y="500"/>
                    <a:pt x="2143" y="0"/>
                    <a:pt x="152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4" name="Google Shape;394;p21"/>
            <p:cNvSpPr/>
            <p:nvPr/>
          </p:nvSpPr>
          <p:spPr>
            <a:xfrm>
              <a:off x="947370" y="823889"/>
              <a:ext cx="113004" cy="96814"/>
            </a:xfrm>
            <a:custGeom>
              <a:rect b="b" l="l" r="r" t="t"/>
              <a:pathLst>
                <a:path extrusionOk="0" h="2075" w="2422">
                  <a:moveTo>
                    <a:pt x="1040" y="312"/>
                  </a:moveTo>
                  <a:cubicBezTo>
                    <a:pt x="1683" y="312"/>
                    <a:pt x="1993" y="1098"/>
                    <a:pt x="1540" y="1551"/>
                  </a:cubicBezTo>
                  <a:cubicBezTo>
                    <a:pt x="1393" y="1698"/>
                    <a:pt x="1212" y="1765"/>
                    <a:pt x="1035" y="1765"/>
                  </a:cubicBezTo>
                  <a:cubicBezTo>
                    <a:pt x="671" y="1765"/>
                    <a:pt x="326" y="1483"/>
                    <a:pt x="326" y="1050"/>
                  </a:cubicBezTo>
                  <a:cubicBezTo>
                    <a:pt x="326" y="646"/>
                    <a:pt x="636" y="312"/>
                    <a:pt x="1040" y="312"/>
                  </a:cubicBezTo>
                  <a:close/>
                  <a:moveTo>
                    <a:pt x="1044" y="1"/>
                  </a:moveTo>
                  <a:cubicBezTo>
                    <a:pt x="508" y="1"/>
                    <a:pt x="0" y="422"/>
                    <a:pt x="16" y="1050"/>
                  </a:cubicBezTo>
                  <a:cubicBezTo>
                    <a:pt x="16" y="1622"/>
                    <a:pt x="469" y="2074"/>
                    <a:pt x="1040" y="2074"/>
                  </a:cubicBezTo>
                  <a:cubicBezTo>
                    <a:pt x="1969" y="2074"/>
                    <a:pt x="2422" y="955"/>
                    <a:pt x="1779" y="312"/>
                  </a:cubicBezTo>
                  <a:cubicBezTo>
                    <a:pt x="1563" y="97"/>
                    <a:pt x="1300" y="1"/>
                    <a:pt x="104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22"/>
          <p:cNvSpPr txBox="1"/>
          <p:nvPr>
            <p:ph type="title"/>
          </p:nvPr>
        </p:nvSpPr>
        <p:spPr>
          <a:xfrm>
            <a:off x="1834653" y="2066548"/>
            <a:ext cx="7608294" cy="13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ru-RU"/>
              <a:t>БИЗНЕС МОДЕЛЬ</a:t>
            </a:r>
            <a:endParaRPr/>
          </a:p>
        </p:txBody>
      </p:sp>
      <p:sp>
        <p:nvSpPr>
          <p:cNvPr id="400" name="Google Shape;400;p22"/>
          <p:cNvSpPr txBox="1"/>
          <p:nvPr>
            <p:ph idx="2" type="title"/>
          </p:nvPr>
        </p:nvSpPr>
        <p:spPr>
          <a:xfrm>
            <a:off x="1834653" y="1187096"/>
            <a:ext cx="1914630" cy="81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</a:pPr>
            <a:r>
              <a:rPr lang="ru-RU"/>
              <a:t>07.</a:t>
            </a:r>
            <a:endParaRPr/>
          </a:p>
        </p:txBody>
      </p:sp>
      <p:cxnSp>
        <p:nvCxnSpPr>
          <p:cNvPr id="401" name="Google Shape;401;p22"/>
          <p:cNvCxnSpPr/>
          <p:nvPr/>
        </p:nvCxnSpPr>
        <p:spPr>
          <a:xfrm>
            <a:off x="1834653" y="3458260"/>
            <a:ext cx="664464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5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23"/>
          <p:cNvSpPr txBox="1"/>
          <p:nvPr>
            <p:ph idx="15" type="title"/>
          </p:nvPr>
        </p:nvSpPr>
        <p:spPr>
          <a:xfrm>
            <a:off x="720000" y="539496"/>
            <a:ext cx="7704000" cy="4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/>
              <a:t>Визуализация</a:t>
            </a:r>
            <a:endParaRPr/>
          </a:p>
        </p:txBody>
      </p:sp>
      <p:sp>
        <p:nvSpPr>
          <p:cNvPr id="407" name="Google Shape;407;p23"/>
          <p:cNvSpPr txBox="1"/>
          <p:nvPr>
            <p:ph type="title"/>
          </p:nvPr>
        </p:nvSpPr>
        <p:spPr>
          <a:xfrm>
            <a:off x="720000" y="1130970"/>
            <a:ext cx="3590700" cy="39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</a:pPr>
            <a:r>
              <a:rPr lang="ru-RU"/>
              <a:t>Каналы продвижения</a:t>
            </a:r>
            <a:endParaRPr/>
          </a:p>
        </p:txBody>
      </p:sp>
      <p:sp>
        <p:nvSpPr>
          <p:cNvPr id="408" name="Google Shape;408;p23"/>
          <p:cNvSpPr txBox="1"/>
          <p:nvPr>
            <p:ph idx="1" type="subTitle"/>
          </p:nvPr>
        </p:nvSpPr>
        <p:spPr>
          <a:xfrm>
            <a:off x="720000" y="1521913"/>
            <a:ext cx="3590700" cy="39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/>
              <a:t>Контекстная реклама, ТВ, соцсети, университет </a:t>
            </a:r>
            <a:endParaRPr/>
          </a:p>
        </p:txBody>
      </p:sp>
      <p:sp>
        <p:nvSpPr>
          <p:cNvPr id="409" name="Google Shape;409;p23"/>
          <p:cNvSpPr txBox="1"/>
          <p:nvPr>
            <p:ph idx="2" type="title"/>
          </p:nvPr>
        </p:nvSpPr>
        <p:spPr>
          <a:xfrm>
            <a:off x="4830294" y="1130970"/>
            <a:ext cx="3593700" cy="39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</a:pPr>
            <a:r>
              <a:rPr lang="ru-RU"/>
              <a:t>Каналы сбыта</a:t>
            </a:r>
            <a:endParaRPr/>
          </a:p>
        </p:txBody>
      </p:sp>
      <p:sp>
        <p:nvSpPr>
          <p:cNvPr id="410" name="Google Shape;410;p23"/>
          <p:cNvSpPr txBox="1"/>
          <p:nvPr>
            <p:ph idx="3" type="subTitle"/>
          </p:nvPr>
        </p:nvSpPr>
        <p:spPr>
          <a:xfrm>
            <a:off x="4830294" y="1521913"/>
            <a:ext cx="3593700" cy="39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/>
              <a:t>Маркетплейсы, интернет-магазин, салоны электроники и сотовой связи</a:t>
            </a:r>
            <a:endParaRPr/>
          </a:p>
        </p:txBody>
      </p:sp>
      <p:sp>
        <p:nvSpPr>
          <p:cNvPr id="411" name="Google Shape;411;p23"/>
          <p:cNvSpPr txBox="1"/>
          <p:nvPr>
            <p:ph idx="4" type="title"/>
          </p:nvPr>
        </p:nvSpPr>
        <p:spPr>
          <a:xfrm>
            <a:off x="720000" y="2372428"/>
            <a:ext cx="3590700" cy="39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</a:pPr>
            <a:r>
              <a:rPr lang="ru-RU"/>
              <a:t>Партнёры </a:t>
            </a:r>
            <a:endParaRPr/>
          </a:p>
        </p:txBody>
      </p:sp>
      <p:sp>
        <p:nvSpPr>
          <p:cNvPr id="412" name="Google Shape;412;p23"/>
          <p:cNvSpPr txBox="1"/>
          <p:nvPr>
            <p:ph idx="5" type="subTitle"/>
          </p:nvPr>
        </p:nvSpPr>
        <p:spPr>
          <a:xfrm>
            <a:off x="720000" y="2768716"/>
            <a:ext cx="3590700" cy="39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/>
              <a:t>Яндекс, Синара, УрФУ, МИР</a:t>
            </a:r>
            <a:endParaRPr/>
          </a:p>
        </p:txBody>
      </p:sp>
      <p:sp>
        <p:nvSpPr>
          <p:cNvPr id="413" name="Google Shape;413;p23"/>
          <p:cNvSpPr txBox="1"/>
          <p:nvPr>
            <p:ph idx="8" type="title"/>
          </p:nvPr>
        </p:nvSpPr>
        <p:spPr>
          <a:xfrm>
            <a:off x="4830294" y="2372434"/>
            <a:ext cx="3593700" cy="39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</a:pPr>
            <a:r>
              <a:rPr lang="ru-RU"/>
              <a:t>Поставщики </a:t>
            </a:r>
            <a:endParaRPr/>
          </a:p>
        </p:txBody>
      </p:sp>
      <p:sp>
        <p:nvSpPr>
          <p:cNvPr id="414" name="Google Shape;414;p23"/>
          <p:cNvSpPr txBox="1"/>
          <p:nvPr>
            <p:ph idx="9" type="subTitle"/>
          </p:nvPr>
        </p:nvSpPr>
        <p:spPr>
          <a:xfrm>
            <a:off x="4830294" y="2768723"/>
            <a:ext cx="3593700" cy="39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/>
              <a:t>Arcobaleno, mPlata – как поставщики плат и пластика </a:t>
            </a:r>
            <a:endParaRPr/>
          </a:p>
        </p:txBody>
      </p:sp>
      <p:cxnSp>
        <p:nvCxnSpPr>
          <p:cNvPr id="415" name="Google Shape;415;p23"/>
          <p:cNvCxnSpPr/>
          <p:nvPr/>
        </p:nvCxnSpPr>
        <p:spPr>
          <a:xfrm>
            <a:off x="716800" y="2143600"/>
            <a:ext cx="35967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416" name="Google Shape;416;p23"/>
          <p:cNvCxnSpPr/>
          <p:nvPr/>
        </p:nvCxnSpPr>
        <p:spPr>
          <a:xfrm>
            <a:off x="714000" y="3466400"/>
            <a:ext cx="35967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417" name="Google Shape;417;p23"/>
          <p:cNvCxnSpPr/>
          <p:nvPr/>
        </p:nvCxnSpPr>
        <p:spPr>
          <a:xfrm>
            <a:off x="4830500" y="2143600"/>
            <a:ext cx="35967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418" name="Google Shape;418;p23"/>
          <p:cNvCxnSpPr/>
          <p:nvPr/>
        </p:nvCxnSpPr>
        <p:spPr>
          <a:xfrm>
            <a:off x="4830500" y="3393850"/>
            <a:ext cx="35967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2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p24"/>
          <p:cNvSpPr txBox="1"/>
          <p:nvPr>
            <p:ph type="title"/>
          </p:nvPr>
        </p:nvSpPr>
        <p:spPr>
          <a:xfrm>
            <a:off x="1834653" y="2066548"/>
            <a:ext cx="6419331" cy="13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ru-RU"/>
              <a:t>ПОТРЕБНОСТЬ В ФИНАНСАХ</a:t>
            </a:r>
            <a:endParaRPr/>
          </a:p>
        </p:txBody>
      </p:sp>
      <p:sp>
        <p:nvSpPr>
          <p:cNvPr id="424" name="Google Shape;424;p24"/>
          <p:cNvSpPr txBox="1"/>
          <p:nvPr>
            <p:ph idx="2" type="title"/>
          </p:nvPr>
        </p:nvSpPr>
        <p:spPr>
          <a:xfrm>
            <a:off x="1834653" y="1187096"/>
            <a:ext cx="1914630" cy="81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</a:pPr>
            <a:r>
              <a:rPr lang="ru-RU"/>
              <a:t>08.</a:t>
            </a:r>
            <a:endParaRPr/>
          </a:p>
        </p:txBody>
      </p:sp>
      <p:cxnSp>
        <p:nvCxnSpPr>
          <p:cNvPr id="425" name="Google Shape;425;p24"/>
          <p:cNvCxnSpPr/>
          <p:nvPr/>
        </p:nvCxnSpPr>
        <p:spPr>
          <a:xfrm>
            <a:off x="1834653" y="3458260"/>
            <a:ext cx="664464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9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p25"/>
          <p:cNvSpPr txBox="1"/>
          <p:nvPr>
            <p:ph idx="15" type="title"/>
          </p:nvPr>
        </p:nvSpPr>
        <p:spPr>
          <a:xfrm>
            <a:off x="720000" y="539496"/>
            <a:ext cx="7704000" cy="4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/>
              <a:t>ФИНАНСИРОВАНИЕ</a:t>
            </a:r>
            <a:endParaRPr/>
          </a:p>
        </p:txBody>
      </p:sp>
      <p:sp>
        <p:nvSpPr>
          <p:cNvPr id="431" name="Google Shape;431;p25"/>
          <p:cNvSpPr txBox="1"/>
          <p:nvPr>
            <p:ph type="title"/>
          </p:nvPr>
        </p:nvSpPr>
        <p:spPr>
          <a:xfrm>
            <a:off x="720000" y="1130970"/>
            <a:ext cx="3590700" cy="39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</a:pPr>
            <a:r>
              <a:rPr lang="ru-RU"/>
              <a:t>Источники</a:t>
            </a:r>
            <a:endParaRPr/>
          </a:p>
        </p:txBody>
      </p:sp>
      <p:sp>
        <p:nvSpPr>
          <p:cNvPr id="432" name="Google Shape;432;p25"/>
          <p:cNvSpPr txBox="1"/>
          <p:nvPr>
            <p:ph idx="1" type="subTitle"/>
          </p:nvPr>
        </p:nvSpPr>
        <p:spPr>
          <a:xfrm>
            <a:off x="720000" y="1521913"/>
            <a:ext cx="3590700" cy="39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/>
              <a:t>Гранты, Госсубсидии, венчурные инвестиции </a:t>
            </a:r>
            <a:endParaRPr/>
          </a:p>
        </p:txBody>
      </p:sp>
      <p:sp>
        <p:nvSpPr>
          <p:cNvPr id="433" name="Google Shape;433;p25"/>
          <p:cNvSpPr txBox="1"/>
          <p:nvPr>
            <p:ph idx="2" type="title"/>
          </p:nvPr>
        </p:nvSpPr>
        <p:spPr>
          <a:xfrm>
            <a:off x="4830294" y="1130970"/>
            <a:ext cx="3593700" cy="39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</a:pPr>
            <a:r>
              <a:rPr lang="ru-RU"/>
              <a:t>Условия</a:t>
            </a:r>
            <a:endParaRPr/>
          </a:p>
        </p:txBody>
      </p:sp>
      <p:sp>
        <p:nvSpPr>
          <p:cNvPr id="434" name="Google Shape;434;p25"/>
          <p:cNvSpPr txBox="1"/>
          <p:nvPr>
            <p:ph idx="3" type="subTitle"/>
          </p:nvPr>
        </p:nvSpPr>
        <p:spPr>
          <a:xfrm>
            <a:off x="4830294" y="1521913"/>
            <a:ext cx="3593700" cy="39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/>
              <a:t>Возврат заёмных средств будет осуществлен сразу полсе окночания годового периода самоокупаемости проекта.</a:t>
            </a:r>
            <a:endParaRPr/>
          </a:p>
        </p:txBody>
      </p:sp>
      <p:sp>
        <p:nvSpPr>
          <p:cNvPr id="435" name="Google Shape;435;p25"/>
          <p:cNvSpPr txBox="1"/>
          <p:nvPr>
            <p:ph idx="4" type="title"/>
          </p:nvPr>
        </p:nvSpPr>
        <p:spPr>
          <a:xfrm>
            <a:off x="720000" y="2372428"/>
            <a:ext cx="3590700" cy="39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</a:pPr>
            <a:r>
              <a:rPr lang="ru-RU"/>
              <a:t>Интерес инвестора </a:t>
            </a:r>
            <a:endParaRPr/>
          </a:p>
        </p:txBody>
      </p:sp>
      <p:sp>
        <p:nvSpPr>
          <p:cNvPr id="436" name="Google Shape;436;p25"/>
          <p:cNvSpPr txBox="1"/>
          <p:nvPr>
            <p:ph idx="5" type="subTitle"/>
          </p:nvPr>
        </p:nvSpPr>
        <p:spPr>
          <a:xfrm>
            <a:off x="720000" y="2768716"/>
            <a:ext cx="3590700" cy="39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/>
              <a:t>Получение доходности размером 25% в год. </a:t>
            </a:r>
            <a:endParaRPr/>
          </a:p>
        </p:txBody>
      </p:sp>
      <p:sp>
        <p:nvSpPr>
          <p:cNvPr id="437" name="Google Shape;437;p25"/>
          <p:cNvSpPr txBox="1"/>
          <p:nvPr>
            <p:ph idx="8" type="title"/>
          </p:nvPr>
        </p:nvSpPr>
        <p:spPr>
          <a:xfrm>
            <a:off x="4830294" y="2372434"/>
            <a:ext cx="3593700" cy="39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</a:pPr>
            <a:r>
              <a:rPr lang="ru-RU"/>
              <a:t>Срок возврата  </a:t>
            </a:r>
            <a:endParaRPr/>
          </a:p>
        </p:txBody>
      </p:sp>
      <p:sp>
        <p:nvSpPr>
          <p:cNvPr id="438" name="Google Shape;438;p25"/>
          <p:cNvSpPr txBox="1"/>
          <p:nvPr>
            <p:ph idx="9" type="subTitle"/>
          </p:nvPr>
        </p:nvSpPr>
        <p:spPr>
          <a:xfrm>
            <a:off x="4830294" y="2768723"/>
            <a:ext cx="3593700" cy="39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/>
              <a:t>Два года с начала работы над проектом</a:t>
            </a:r>
            <a:endParaRPr/>
          </a:p>
        </p:txBody>
      </p:sp>
      <p:cxnSp>
        <p:nvCxnSpPr>
          <p:cNvPr id="439" name="Google Shape;439;p25"/>
          <p:cNvCxnSpPr/>
          <p:nvPr/>
        </p:nvCxnSpPr>
        <p:spPr>
          <a:xfrm>
            <a:off x="716800" y="2143600"/>
            <a:ext cx="35967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440" name="Google Shape;440;p25"/>
          <p:cNvCxnSpPr/>
          <p:nvPr/>
        </p:nvCxnSpPr>
        <p:spPr>
          <a:xfrm>
            <a:off x="716800" y="3393850"/>
            <a:ext cx="35967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441" name="Google Shape;441;p25"/>
          <p:cNvCxnSpPr/>
          <p:nvPr/>
        </p:nvCxnSpPr>
        <p:spPr>
          <a:xfrm>
            <a:off x="4830500" y="3393850"/>
            <a:ext cx="35967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5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p26"/>
          <p:cNvSpPr txBox="1"/>
          <p:nvPr>
            <p:ph type="title"/>
          </p:nvPr>
        </p:nvSpPr>
        <p:spPr>
          <a:xfrm>
            <a:off x="919850" y="918175"/>
            <a:ext cx="2735050" cy="102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/>
              <a:t>Потребность в финансах</a:t>
            </a:r>
            <a:endParaRPr/>
          </a:p>
        </p:txBody>
      </p:sp>
      <p:sp>
        <p:nvSpPr>
          <p:cNvPr id="447" name="Google Shape;447;p26"/>
          <p:cNvSpPr/>
          <p:nvPr/>
        </p:nvSpPr>
        <p:spPr>
          <a:xfrm>
            <a:off x="986000" y="2567525"/>
            <a:ext cx="354000" cy="354000"/>
          </a:xfrm>
          <a:prstGeom prst="ellipse">
            <a:avLst/>
          </a:prstGeom>
          <a:solidFill>
            <a:srgbClr val="A869E7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8" name="Google Shape;448;p26"/>
          <p:cNvSpPr txBox="1"/>
          <p:nvPr>
            <p:ph idx="4294967295" type="title"/>
          </p:nvPr>
        </p:nvSpPr>
        <p:spPr>
          <a:xfrm>
            <a:off x="1393550" y="2525075"/>
            <a:ext cx="1737300" cy="43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1400">
                <a:latin typeface="Rubik"/>
                <a:ea typeface="Rubik"/>
                <a:cs typeface="Rubik"/>
                <a:sym typeface="Rubik"/>
              </a:rPr>
              <a:t>Выход проекта на окупаемость</a:t>
            </a:r>
            <a:endParaRPr sz="1400">
              <a:latin typeface="Rubik"/>
              <a:ea typeface="Rubik"/>
              <a:cs typeface="Rubik"/>
              <a:sym typeface="Rubik"/>
            </a:endParaRPr>
          </a:p>
        </p:txBody>
      </p:sp>
      <p:cxnSp>
        <p:nvCxnSpPr>
          <p:cNvPr id="449" name="Google Shape;449;p26"/>
          <p:cNvCxnSpPr/>
          <p:nvPr/>
        </p:nvCxnSpPr>
        <p:spPr>
          <a:xfrm>
            <a:off x="923550" y="3131950"/>
            <a:ext cx="22173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50" name="Google Shape;450;p26"/>
          <p:cNvSpPr/>
          <p:nvPr/>
        </p:nvSpPr>
        <p:spPr>
          <a:xfrm>
            <a:off x="919850" y="3527553"/>
            <a:ext cx="420150" cy="409124"/>
          </a:xfrm>
          <a:prstGeom prst="ellipse">
            <a:avLst/>
          </a:prstGeom>
          <a:solidFill>
            <a:schemeClr val="dk2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1" name="Google Shape;451;p26"/>
          <p:cNvSpPr txBox="1"/>
          <p:nvPr>
            <p:ph idx="4294967295" type="title"/>
          </p:nvPr>
        </p:nvSpPr>
        <p:spPr>
          <a:xfrm>
            <a:off x="1393550" y="3441724"/>
            <a:ext cx="1737300" cy="59420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1400">
                <a:latin typeface="Rubik"/>
                <a:ea typeface="Rubik"/>
                <a:cs typeface="Rubik"/>
                <a:sym typeface="Rubik"/>
              </a:rPr>
              <a:t>Занимаемый рынок (0.05% рынка на момент начала окупаемости)</a:t>
            </a:r>
            <a:endParaRPr sz="1400"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452" name="Google Shape;452;p26"/>
          <p:cNvSpPr txBox="1"/>
          <p:nvPr>
            <p:ph idx="4294967295" type="title"/>
          </p:nvPr>
        </p:nvSpPr>
        <p:spPr>
          <a:xfrm>
            <a:off x="923550" y="2003100"/>
            <a:ext cx="2735050" cy="35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2000"/>
              <a:t>год 2023-2025</a:t>
            </a:r>
            <a:endParaRPr sz="2000"/>
          </a:p>
        </p:txBody>
      </p:sp>
      <p:sp>
        <p:nvSpPr>
          <p:cNvPr id="453" name="Google Shape;453;p26"/>
          <p:cNvSpPr txBox="1"/>
          <p:nvPr/>
        </p:nvSpPr>
        <p:spPr>
          <a:xfrm>
            <a:off x="3845952" y="3589234"/>
            <a:ext cx="4098000" cy="43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ru-RU" sz="1100" u="none" cap="none" strike="noStrike">
                <a:solidFill>
                  <a:schemeClr val="dk2"/>
                </a:solidFill>
                <a:latin typeface="Rubik"/>
                <a:ea typeface="Rubik"/>
                <a:cs typeface="Rubik"/>
                <a:sym typeface="Rubik"/>
              </a:rPr>
              <a:t>Прогнозируемый момент выхода предприятия на самоокупаемость </a:t>
            </a:r>
            <a:endParaRPr b="1" i="0" sz="1100" u="none" cap="none" strike="noStrike">
              <a:solidFill>
                <a:schemeClr val="dk2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pic>
        <p:nvPicPr>
          <p:cNvPr id="454" name="Google Shape;454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161378" y="1115366"/>
            <a:ext cx="3467148" cy="21294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8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p27"/>
          <p:cNvSpPr/>
          <p:nvPr/>
        </p:nvSpPr>
        <p:spPr>
          <a:xfrm>
            <a:off x="1487850" y="1099358"/>
            <a:ext cx="1518900" cy="364200"/>
          </a:xfrm>
          <a:prstGeom prst="roundRect">
            <a:avLst>
              <a:gd fmla="val 50000" name="adj"/>
            </a:avLst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0" name="Google Shape;460;p27"/>
          <p:cNvSpPr txBox="1"/>
          <p:nvPr>
            <p:ph type="title"/>
          </p:nvPr>
        </p:nvSpPr>
        <p:spPr>
          <a:xfrm>
            <a:off x="720000" y="535000"/>
            <a:ext cx="7704000" cy="48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/>
              <a:t>Дорожная карта</a:t>
            </a:r>
            <a:endParaRPr/>
          </a:p>
        </p:txBody>
      </p:sp>
      <p:sp>
        <p:nvSpPr>
          <p:cNvPr id="461" name="Google Shape;461;p27"/>
          <p:cNvSpPr/>
          <p:nvPr/>
        </p:nvSpPr>
        <p:spPr>
          <a:xfrm>
            <a:off x="1487850" y="2905325"/>
            <a:ext cx="6168300" cy="1677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62" name="Google Shape;462;p27"/>
          <p:cNvGrpSpPr/>
          <p:nvPr/>
        </p:nvGrpSpPr>
        <p:grpSpPr>
          <a:xfrm>
            <a:off x="1944375" y="2633325"/>
            <a:ext cx="590700" cy="590700"/>
            <a:chOff x="1485900" y="2676600"/>
            <a:chExt cx="590700" cy="590700"/>
          </a:xfrm>
        </p:grpSpPr>
        <p:sp>
          <p:nvSpPr>
            <p:cNvPr id="463" name="Google Shape;463;p27"/>
            <p:cNvSpPr/>
            <p:nvPr/>
          </p:nvSpPr>
          <p:spPr>
            <a:xfrm>
              <a:off x="1485900" y="2676600"/>
              <a:ext cx="590700" cy="590700"/>
            </a:xfrm>
            <a:prstGeom prst="ellipse">
              <a:avLst/>
            </a:prstGeom>
            <a:gradFill>
              <a:gsLst>
                <a:gs pos="0">
                  <a:schemeClr val="lt2"/>
                </a:gs>
                <a:gs pos="100000">
                  <a:schemeClr val="accent1"/>
                </a:gs>
              </a:gsLst>
              <a:lin ang="8099331" scaled="0"/>
            </a:gradFill>
            <a:ln>
              <a:noFill/>
            </a:ln>
            <a:effectLst>
              <a:outerShdw blurRad="185738" rotWithShape="0" algn="bl" dir="5220000" dist="123825">
                <a:srgbClr val="000000">
                  <a:alpha val="1098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4" name="Google Shape;464;p27"/>
            <p:cNvSpPr txBox="1"/>
            <p:nvPr/>
          </p:nvSpPr>
          <p:spPr>
            <a:xfrm>
              <a:off x="1526850" y="2800200"/>
              <a:ext cx="508800" cy="343500"/>
            </a:xfrm>
            <a:prstGeom prst="rect">
              <a:avLst/>
            </a:prstGeom>
            <a:noFill/>
            <a:ln>
              <a:noFill/>
            </a:ln>
            <a:effectLst>
              <a:outerShdw blurRad="185738" rotWithShape="0" algn="bl" dir="5220000" dist="123825">
                <a:srgbClr val="000000">
                  <a:alpha val="1098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b="0" i="0" lang="ru-RU" sz="2000" u="none" cap="none" strike="noStrike">
                  <a:solidFill>
                    <a:schemeClr val="dk1"/>
                  </a:solidFill>
                  <a:latin typeface="Rubik ExtraBold"/>
                  <a:ea typeface="Rubik ExtraBold"/>
                  <a:cs typeface="Rubik ExtraBold"/>
                  <a:sym typeface="Rubik ExtraBold"/>
                </a:rPr>
                <a:t>1 </a:t>
              </a:r>
              <a:endParaRPr b="0" i="0" sz="2000" u="none" cap="none" strike="noStrike">
                <a:solidFill>
                  <a:schemeClr val="dk1"/>
                </a:solidFill>
                <a:latin typeface="Rubik ExtraBold"/>
                <a:ea typeface="Rubik ExtraBold"/>
                <a:cs typeface="Rubik ExtraBold"/>
                <a:sym typeface="Rubik ExtraBold"/>
              </a:endParaRPr>
            </a:p>
          </p:txBody>
        </p:sp>
      </p:grpSp>
      <p:grpSp>
        <p:nvGrpSpPr>
          <p:cNvPr id="465" name="Google Shape;465;p27"/>
          <p:cNvGrpSpPr/>
          <p:nvPr/>
        </p:nvGrpSpPr>
        <p:grpSpPr>
          <a:xfrm>
            <a:off x="3499225" y="2633325"/>
            <a:ext cx="590700" cy="590700"/>
            <a:chOff x="3231650" y="2633325"/>
            <a:chExt cx="590700" cy="590700"/>
          </a:xfrm>
        </p:grpSpPr>
        <p:sp>
          <p:nvSpPr>
            <p:cNvPr id="466" name="Google Shape;466;p27"/>
            <p:cNvSpPr/>
            <p:nvPr/>
          </p:nvSpPr>
          <p:spPr>
            <a:xfrm>
              <a:off x="3231650" y="2633325"/>
              <a:ext cx="590700" cy="590700"/>
            </a:xfrm>
            <a:prstGeom prst="ellipse">
              <a:avLst/>
            </a:prstGeom>
            <a:gradFill>
              <a:gsLst>
                <a:gs pos="0">
                  <a:schemeClr val="lt2"/>
                </a:gs>
                <a:gs pos="100000">
                  <a:schemeClr val="accent1"/>
                </a:gs>
              </a:gsLst>
              <a:lin ang="8099331" scaled="0"/>
            </a:gradFill>
            <a:ln>
              <a:noFill/>
            </a:ln>
            <a:effectLst>
              <a:outerShdw blurRad="185738" rotWithShape="0" algn="bl" dir="5220000" dist="133350">
                <a:srgbClr val="000000">
                  <a:alpha val="1098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7" name="Google Shape;467;p27"/>
            <p:cNvSpPr txBox="1"/>
            <p:nvPr/>
          </p:nvSpPr>
          <p:spPr>
            <a:xfrm>
              <a:off x="3272600" y="2756925"/>
              <a:ext cx="508800" cy="343500"/>
            </a:xfrm>
            <a:prstGeom prst="rect">
              <a:avLst/>
            </a:prstGeom>
            <a:noFill/>
            <a:ln>
              <a:noFill/>
            </a:ln>
            <a:effectLst>
              <a:outerShdw blurRad="185738" rotWithShape="0" algn="bl" dir="5220000" dist="133350">
                <a:srgbClr val="000000">
                  <a:alpha val="1098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b="0" i="0" lang="ru-RU" sz="2000" u="none" cap="none" strike="noStrike">
                  <a:solidFill>
                    <a:schemeClr val="dk1"/>
                  </a:solidFill>
                  <a:latin typeface="Rubik ExtraBold"/>
                  <a:ea typeface="Rubik ExtraBold"/>
                  <a:cs typeface="Rubik ExtraBold"/>
                  <a:sym typeface="Rubik ExtraBold"/>
                </a:rPr>
                <a:t>2 </a:t>
              </a:r>
              <a:endParaRPr b="0" i="0" sz="2000" u="none" cap="none" strike="noStrike">
                <a:solidFill>
                  <a:schemeClr val="dk1"/>
                </a:solidFill>
                <a:latin typeface="Rubik ExtraBold"/>
                <a:ea typeface="Rubik ExtraBold"/>
                <a:cs typeface="Rubik ExtraBold"/>
                <a:sym typeface="Rubik ExtraBold"/>
              </a:endParaRPr>
            </a:p>
          </p:txBody>
        </p:sp>
      </p:grpSp>
      <p:grpSp>
        <p:nvGrpSpPr>
          <p:cNvPr id="468" name="Google Shape;468;p27"/>
          <p:cNvGrpSpPr/>
          <p:nvPr/>
        </p:nvGrpSpPr>
        <p:grpSpPr>
          <a:xfrm>
            <a:off x="5054075" y="2633325"/>
            <a:ext cx="590700" cy="590700"/>
            <a:chOff x="4576750" y="2633325"/>
            <a:chExt cx="590700" cy="590700"/>
          </a:xfrm>
        </p:grpSpPr>
        <p:sp>
          <p:nvSpPr>
            <p:cNvPr id="469" name="Google Shape;469;p27"/>
            <p:cNvSpPr/>
            <p:nvPr/>
          </p:nvSpPr>
          <p:spPr>
            <a:xfrm>
              <a:off x="4576750" y="2633325"/>
              <a:ext cx="590700" cy="590700"/>
            </a:xfrm>
            <a:prstGeom prst="ellipse">
              <a:avLst/>
            </a:prstGeom>
            <a:gradFill>
              <a:gsLst>
                <a:gs pos="0">
                  <a:schemeClr val="lt2"/>
                </a:gs>
                <a:gs pos="100000">
                  <a:schemeClr val="accent1"/>
                </a:gs>
              </a:gsLst>
              <a:lin ang="8099331" scaled="0"/>
            </a:gradFill>
            <a:ln>
              <a:noFill/>
            </a:ln>
            <a:effectLst>
              <a:outerShdw blurRad="214313" rotWithShape="0" algn="bl" dir="5280000" dist="133350">
                <a:srgbClr val="000000">
                  <a:alpha val="1098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0" name="Google Shape;470;p27"/>
            <p:cNvSpPr txBox="1"/>
            <p:nvPr/>
          </p:nvSpPr>
          <p:spPr>
            <a:xfrm>
              <a:off x="4617700" y="2756925"/>
              <a:ext cx="508800" cy="343500"/>
            </a:xfrm>
            <a:prstGeom prst="rect">
              <a:avLst/>
            </a:prstGeom>
            <a:noFill/>
            <a:ln>
              <a:noFill/>
            </a:ln>
            <a:effectLst>
              <a:outerShdw blurRad="214313" rotWithShape="0" algn="bl" dir="5280000" dist="133350">
                <a:srgbClr val="000000">
                  <a:alpha val="1098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b="0" i="0" lang="ru-RU" sz="2000" u="none" cap="none" strike="noStrike">
                  <a:solidFill>
                    <a:schemeClr val="dk1"/>
                  </a:solidFill>
                  <a:latin typeface="Rubik ExtraBold"/>
                  <a:ea typeface="Rubik ExtraBold"/>
                  <a:cs typeface="Rubik ExtraBold"/>
                  <a:sym typeface="Rubik ExtraBold"/>
                </a:rPr>
                <a:t>3 </a:t>
              </a:r>
              <a:endParaRPr b="0" i="0" sz="2000" u="none" cap="none" strike="noStrike">
                <a:solidFill>
                  <a:schemeClr val="dk1"/>
                </a:solidFill>
                <a:latin typeface="Rubik ExtraBold"/>
                <a:ea typeface="Rubik ExtraBold"/>
                <a:cs typeface="Rubik ExtraBold"/>
                <a:sym typeface="Rubik ExtraBold"/>
              </a:endParaRPr>
            </a:p>
          </p:txBody>
        </p:sp>
      </p:grpSp>
      <p:grpSp>
        <p:nvGrpSpPr>
          <p:cNvPr id="471" name="Google Shape;471;p27"/>
          <p:cNvGrpSpPr/>
          <p:nvPr/>
        </p:nvGrpSpPr>
        <p:grpSpPr>
          <a:xfrm>
            <a:off x="6608925" y="2633325"/>
            <a:ext cx="590700" cy="590700"/>
            <a:chOff x="5921850" y="2676600"/>
            <a:chExt cx="590700" cy="590700"/>
          </a:xfrm>
        </p:grpSpPr>
        <p:sp>
          <p:nvSpPr>
            <p:cNvPr id="472" name="Google Shape;472;p27"/>
            <p:cNvSpPr/>
            <p:nvPr/>
          </p:nvSpPr>
          <p:spPr>
            <a:xfrm>
              <a:off x="5921850" y="2676600"/>
              <a:ext cx="590700" cy="590700"/>
            </a:xfrm>
            <a:prstGeom prst="ellipse">
              <a:avLst/>
            </a:prstGeom>
            <a:gradFill>
              <a:gsLst>
                <a:gs pos="0">
                  <a:schemeClr val="lt2"/>
                </a:gs>
                <a:gs pos="100000">
                  <a:schemeClr val="accent1"/>
                </a:gs>
              </a:gsLst>
              <a:lin ang="8099331" scaled="0"/>
            </a:gradFill>
            <a:ln>
              <a:noFill/>
            </a:ln>
            <a:effectLst>
              <a:outerShdw blurRad="200025" rotWithShape="0" algn="bl" dir="5220000" dist="142875">
                <a:srgbClr val="000000">
                  <a:alpha val="1098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3" name="Google Shape;473;p27"/>
            <p:cNvSpPr txBox="1"/>
            <p:nvPr/>
          </p:nvSpPr>
          <p:spPr>
            <a:xfrm>
              <a:off x="5962800" y="2800200"/>
              <a:ext cx="508800" cy="343500"/>
            </a:xfrm>
            <a:prstGeom prst="rect">
              <a:avLst/>
            </a:prstGeom>
            <a:noFill/>
            <a:ln>
              <a:noFill/>
            </a:ln>
            <a:effectLst>
              <a:outerShdw blurRad="200025" rotWithShape="0" algn="bl" dir="5220000" dist="142875">
                <a:srgbClr val="000000">
                  <a:alpha val="1098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b="0" i="0" lang="ru-RU" sz="2000" u="none" cap="none" strike="noStrike">
                  <a:solidFill>
                    <a:schemeClr val="dk1"/>
                  </a:solidFill>
                  <a:latin typeface="Rubik ExtraBold"/>
                  <a:ea typeface="Rubik ExtraBold"/>
                  <a:cs typeface="Rubik ExtraBold"/>
                  <a:sym typeface="Rubik ExtraBold"/>
                </a:rPr>
                <a:t>4</a:t>
              </a:r>
              <a:endParaRPr b="0" i="0" sz="2000" u="none" cap="none" strike="noStrike">
                <a:solidFill>
                  <a:schemeClr val="dk1"/>
                </a:solidFill>
                <a:latin typeface="Rubik ExtraBold"/>
                <a:ea typeface="Rubik ExtraBold"/>
                <a:cs typeface="Rubik ExtraBold"/>
                <a:sym typeface="Rubik ExtraBold"/>
              </a:endParaRPr>
            </a:p>
          </p:txBody>
        </p:sp>
      </p:grpSp>
      <p:sp>
        <p:nvSpPr>
          <p:cNvPr id="474" name="Google Shape;474;p27"/>
          <p:cNvSpPr txBox="1"/>
          <p:nvPr>
            <p:ph idx="4294967295" type="title"/>
          </p:nvPr>
        </p:nvSpPr>
        <p:spPr>
          <a:xfrm>
            <a:off x="1592775" y="1099358"/>
            <a:ext cx="1293900" cy="36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2000">
                <a:solidFill>
                  <a:schemeClr val="dk1"/>
                </a:solidFill>
              </a:rPr>
              <a:t>Шаг 1</a:t>
            </a:r>
            <a:endParaRPr sz="2000">
              <a:solidFill>
                <a:schemeClr val="dk1"/>
              </a:solidFill>
            </a:endParaRPr>
          </a:p>
        </p:txBody>
      </p:sp>
      <p:sp>
        <p:nvSpPr>
          <p:cNvPr id="475" name="Google Shape;475;p27"/>
          <p:cNvSpPr txBox="1"/>
          <p:nvPr/>
        </p:nvSpPr>
        <p:spPr>
          <a:xfrm>
            <a:off x="1182358" y="1611958"/>
            <a:ext cx="2114734" cy="54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-RU" sz="1400" u="none" cap="none" strike="noStrike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Поиск инвестора для MVP. Декабрь – Апрель 2024</a:t>
            </a:r>
            <a:endParaRPr b="0" i="0" sz="1400" u="none" cap="none" strike="noStrike">
              <a:solidFill>
                <a:schemeClr val="lt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cxnSp>
        <p:nvCxnSpPr>
          <p:cNvPr id="476" name="Google Shape;476;p27"/>
          <p:cNvCxnSpPr>
            <a:endCxn id="463" idx="0"/>
          </p:cNvCxnSpPr>
          <p:nvPr/>
        </p:nvCxnSpPr>
        <p:spPr>
          <a:xfrm>
            <a:off x="2239725" y="2304225"/>
            <a:ext cx="0" cy="3291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med" w="med" type="oval"/>
            <a:tailEnd len="sm" w="sm" type="none"/>
          </a:ln>
        </p:spPr>
      </p:cxnSp>
      <p:sp>
        <p:nvSpPr>
          <p:cNvPr id="477" name="Google Shape;477;p27"/>
          <p:cNvSpPr/>
          <p:nvPr/>
        </p:nvSpPr>
        <p:spPr>
          <a:xfrm>
            <a:off x="3035125" y="3452625"/>
            <a:ext cx="1518900" cy="364200"/>
          </a:xfrm>
          <a:prstGeom prst="roundRect">
            <a:avLst>
              <a:gd fmla="val 50000" name="adj"/>
            </a:avLst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8" name="Google Shape;478;p27"/>
          <p:cNvSpPr txBox="1"/>
          <p:nvPr>
            <p:ph idx="4294967295" type="title"/>
          </p:nvPr>
        </p:nvSpPr>
        <p:spPr>
          <a:xfrm>
            <a:off x="3147625" y="3452625"/>
            <a:ext cx="1293900" cy="36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2000">
                <a:solidFill>
                  <a:schemeClr val="dk1"/>
                </a:solidFill>
              </a:rPr>
              <a:t>Шаг 2</a:t>
            </a:r>
            <a:endParaRPr sz="2000">
              <a:solidFill>
                <a:schemeClr val="dk1"/>
              </a:solidFill>
            </a:endParaRPr>
          </a:p>
        </p:txBody>
      </p:sp>
      <p:sp>
        <p:nvSpPr>
          <p:cNvPr id="479" name="Google Shape;479;p27"/>
          <p:cNvSpPr txBox="1"/>
          <p:nvPr/>
        </p:nvSpPr>
        <p:spPr>
          <a:xfrm>
            <a:off x="2789824" y="3884272"/>
            <a:ext cx="2009501" cy="54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-RU" sz="1400" u="none" cap="none" strike="noStrike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Создание MVP. Апрель – Август 2024 года</a:t>
            </a:r>
            <a:endParaRPr b="0" i="0" sz="1400" u="none" cap="none" strike="noStrike">
              <a:solidFill>
                <a:schemeClr val="lt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480" name="Google Shape;480;p27"/>
          <p:cNvSpPr/>
          <p:nvPr/>
        </p:nvSpPr>
        <p:spPr>
          <a:xfrm>
            <a:off x="6144825" y="3452625"/>
            <a:ext cx="1518900" cy="364200"/>
          </a:xfrm>
          <a:prstGeom prst="roundRect">
            <a:avLst>
              <a:gd fmla="val 50000" name="adj"/>
            </a:avLst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1" name="Google Shape;481;p27"/>
          <p:cNvSpPr txBox="1"/>
          <p:nvPr>
            <p:ph idx="4294967295" type="title"/>
          </p:nvPr>
        </p:nvSpPr>
        <p:spPr>
          <a:xfrm>
            <a:off x="6257325" y="3452625"/>
            <a:ext cx="1293900" cy="36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2000">
                <a:solidFill>
                  <a:schemeClr val="dk1"/>
                </a:solidFill>
              </a:rPr>
              <a:t>Шаг 4</a:t>
            </a:r>
            <a:endParaRPr sz="2000">
              <a:solidFill>
                <a:schemeClr val="dk1"/>
              </a:solidFill>
            </a:endParaRPr>
          </a:p>
        </p:txBody>
      </p:sp>
      <p:sp>
        <p:nvSpPr>
          <p:cNvPr id="482" name="Google Shape;482;p27"/>
          <p:cNvSpPr txBox="1"/>
          <p:nvPr/>
        </p:nvSpPr>
        <p:spPr>
          <a:xfrm>
            <a:off x="5789887" y="3824892"/>
            <a:ext cx="2228776" cy="54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-RU" sz="1400" u="none" cap="none" strike="noStrike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Выход устройства на рынок. Декабрь – Январь 2025 года. </a:t>
            </a:r>
            <a:endParaRPr b="0" i="0" sz="1400" u="none" cap="none" strike="noStrike">
              <a:solidFill>
                <a:schemeClr val="lt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483" name="Google Shape;483;p27"/>
          <p:cNvSpPr/>
          <p:nvPr/>
        </p:nvSpPr>
        <p:spPr>
          <a:xfrm>
            <a:off x="4589975" y="1453475"/>
            <a:ext cx="1518900" cy="364200"/>
          </a:xfrm>
          <a:prstGeom prst="roundRect">
            <a:avLst>
              <a:gd fmla="val 50000" name="adj"/>
            </a:avLst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4" name="Google Shape;484;p27"/>
          <p:cNvSpPr txBox="1"/>
          <p:nvPr>
            <p:ph idx="4294967295" type="title"/>
          </p:nvPr>
        </p:nvSpPr>
        <p:spPr>
          <a:xfrm>
            <a:off x="4702475" y="1453475"/>
            <a:ext cx="1293900" cy="36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2000">
                <a:solidFill>
                  <a:schemeClr val="dk1"/>
                </a:solidFill>
              </a:rPr>
              <a:t>Шаг 3</a:t>
            </a:r>
            <a:endParaRPr sz="2000">
              <a:solidFill>
                <a:schemeClr val="dk1"/>
              </a:solidFill>
            </a:endParaRPr>
          </a:p>
        </p:txBody>
      </p:sp>
      <p:sp>
        <p:nvSpPr>
          <p:cNvPr id="485" name="Google Shape;485;p27"/>
          <p:cNvSpPr txBox="1"/>
          <p:nvPr/>
        </p:nvSpPr>
        <p:spPr>
          <a:xfrm>
            <a:off x="3551820" y="1830375"/>
            <a:ext cx="3595209" cy="54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-RU" sz="1400" u="none" cap="none" strike="noStrike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Участие в акселерационных программах. Май – Декабрь 2024 года</a:t>
            </a:r>
            <a:endParaRPr b="0" i="0" sz="1400" u="none" cap="none" strike="noStrike">
              <a:solidFill>
                <a:schemeClr val="lt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cxnSp>
        <p:nvCxnSpPr>
          <p:cNvPr id="486" name="Google Shape;486;p27"/>
          <p:cNvCxnSpPr>
            <a:stCxn id="466" idx="4"/>
            <a:endCxn id="478" idx="0"/>
          </p:cNvCxnSpPr>
          <p:nvPr/>
        </p:nvCxnSpPr>
        <p:spPr>
          <a:xfrm>
            <a:off x="3794575" y="3224025"/>
            <a:ext cx="0" cy="2286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med" w="med" type="oval"/>
          </a:ln>
        </p:spPr>
      </p:cxnSp>
      <p:cxnSp>
        <p:nvCxnSpPr>
          <p:cNvPr id="487" name="Google Shape;487;p27"/>
          <p:cNvCxnSpPr>
            <a:stCxn id="472" idx="4"/>
            <a:endCxn id="481" idx="0"/>
          </p:cNvCxnSpPr>
          <p:nvPr/>
        </p:nvCxnSpPr>
        <p:spPr>
          <a:xfrm>
            <a:off x="6904275" y="3224025"/>
            <a:ext cx="0" cy="2286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med" w="med" type="oval"/>
          </a:ln>
        </p:spPr>
      </p:cxnSp>
      <p:cxnSp>
        <p:nvCxnSpPr>
          <p:cNvPr id="488" name="Google Shape;488;p27"/>
          <p:cNvCxnSpPr>
            <a:stCxn id="469" idx="0"/>
            <a:endCxn id="485" idx="2"/>
          </p:cNvCxnSpPr>
          <p:nvPr/>
        </p:nvCxnSpPr>
        <p:spPr>
          <a:xfrm rot="10800000">
            <a:off x="5349425" y="2372025"/>
            <a:ext cx="0" cy="2613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med" w="med" type="oval"/>
          </a:ln>
        </p:spPr>
      </p:cxn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2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Google Shape;493;p28"/>
          <p:cNvSpPr/>
          <p:nvPr/>
        </p:nvSpPr>
        <p:spPr>
          <a:xfrm>
            <a:off x="1820050" y="1051500"/>
            <a:ext cx="2808600" cy="458100"/>
          </a:xfrm>
          <a:prstGeom prst="roundRect">
            <a:avLst>
              <a:gd fmla="val 50000" name="adj"/>
            </a:avLst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4" name="Google Shape;494;p28"/>
          <p:cNvSpPr txBox="1"/>
          <p:nvPr/>
        </p:nvSpPr>
        <p:spPr>
          <a:xfrm>
            <a:off x="1951274" y="1075800"/>
            <a:ext cx="2536800" cy="409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ru-RU" sz="2200" u="none" cap="none" strike="noStrike">
                <a:solidFill>
                  <a:schemeClr val="dk1"/>
                </a:solidFill>
                <a:latin typeface="Rubik SemiBold"/>
                <a:ea typeface="Rubik SemiBold"/>
                <a:cs typeface="Rubik SemiBold"/>
                <a:sym typeface="Rubik SemiBold"/>
              </a:rPr>
              <a:t>Стартап проект</a:t>
            </a:r>
            <a:endParaRPr b="0" i="0" sz="2200" u="none" cap="none" strike="noStrike">
              <a:solidFill>
                <a:schemeClr val="dk1"/>
              </a:solidFill>
              <a:latin typeface="Rubik SemiBold"/>
              <a:ea typeface="Rubik SemiBold"/>
              <a:cs typeface="Rubik SemiBold"/>
              <a:sym typeface="Rubik SemiBold"/>
            </a:endParaRPr>
          </a:p>
        </p:txBody>
      </p:sp>
      <p:cxnSp>
        <p:nvCxnSpPr>
          <p:cNvPr id="495" name="Google Shape;495;p28"/>
          <p:cNvCxnSpPr/>
          <p:nvPr/>
        </p:nvCxnSpPr>
        <p:spPr>
          <a:xfrm>
            <a:off x="1820046" y="3741288"/>
            <a:ext cx="48831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96" name="Google Shape;496;p28"/>
          <p:cNvSpPr txBox="1"/>
          <p:nvPr>
            <p:ph idx="1" type="subTitle"/>
          </p:nvPr>
        </p:nvSpPr>
        <p:spPr>
          <a:xfrm>
            <a:off x="1718600" y="3758675"/>
            <a:ext cx="4620000" cy="4581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4980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1600"/>
              <a:t>0577 4788 4210 0001</a:t>
            </a:r>
            <a:endParaRPr sz="1600">
              <a:latin typeface="Rubik"/>
              <a:ea typeface="Rubik"/>
              <a:cs typeface="Rubik"/>
              <a:sym typeface="Rubik"/>
            </a:endParaRPr>
          </a:p>
        </p:txBody>
      </p:sp>
      <p:grpSp>
        <p:nvGrpSpPr>
          <p:cNvPr id="497" name="Google Shape;497;p28"/>
          <p:cNvGrpSpPr/>
          <p:nvPr/>
        </p:nvGrpSpPr>
        <p:grpSpPr>
          <a:xfrm>
            <a:off x="6647851" y="1509607"/>
            <a:ext cx="721075" cy="365856"/>
            <a:chOff x="762000" y="2343575"/>
            <a:chExt cx="789700" cy="400675"/>
          </a:xfrm>
        </p:grpSpPr>
        <p:grpSp>
          <p:nvGrpSpPr>
            <p:cNvPr id="498" name="Google Shape;498;p28"/>
            <p:cNvGrpSpPr/>
            <p:nvPr/>
          </p:nvGrpSpPr>
          <p:grpSpPr>
            <a:xfrm>
              <a:off x="762000" y="2343575"/>
              <a:ext cx="507225" cy="400675"/>
              <a:chOff x="762000" y="2343575"/>
              <a:chExt cx="507225" cy="400675"/>
            </a:xfrm>
          </p:grpSpPr>
          <p:sp>
            <p:nvSpPr>
              <p:cNvPr id="499" name="Google Shape;499;p28"/>
              <p:cNvSpPr/>
              <p:nvPr/>
            </p:nvSpPr>
            <p:spPr>
              <a:xfrm>
                <a:off x="1216500" y="2469175"/>
                <a:ext cx="52725" cy="133675"/>
              </a:xfrm>
              <a:custGeom>
                <a:rect b="b" l="l" r="r" t="t"/>
                <a:pathLst>
                  <a:path extrusionOk="0" h="5347" w="2109">
                    <a:moveTo>
                      <a:pt x="13" y="1"/>
                    </a:moveTo>
                    <a:lnTo>
                      <a:pt x="1" y="5335"/>
                    </a:lnTo>
                    <a:lnTo>
                      <a:pt x="2084" y="5347"/>
                    </a:lnTo>
                    <a:lnTo>
                      <a:pt x="2108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500" name="Google Shape;500;p28"/>
              <p:cNvGrpSpPr/>
              <p:nvPr/>
            </p:nvGrpSpPr>
            <p:grpSpPr>
              <a:xfrm>
                <a:off x="762000" y="2343575"/>
                <a:ext cx="507225" cy="400675"/>
                <a:chOff x="762000" y="2343575"/>
                <a:chExt cx="507225" cy="400675"/>
              </a:xfrm>
            </p:grpSpPr>
            <p:sp>
              <p:nvSpPr>
                <p:cNvPr id="501" name="Google Shape;501;p28"/>
                <p:cNvSpPr/>
                <p:nvPr/>
              </p:nvSpPr>
              <p:spPr>
                <a:xfrm>
                  <a:off x="762000" y="2610575"/>
                  <a:ext cx="91100" cy="132775"/>
                </a:xfrm>
                <a:custGeom>
                  <a:rect b="b" l="l" r="r" t="t"/>
                  <a:pathLst>
                    <a:path extrusionOk="0" h="5311" w="3644">
                      <a:moveTo>
                        <a:pt x="12" y="0"/>
                      </a:moveTo>
                      <a:lnTo>
                        <a:pt x="0" y="2524"/>
                      </a:lnTo>
                      <a:cubicBezTo>
                        <a:pt x="0" y="4048"/>
                        <a:pt x="1238" y="5299"/>
                        <a:pt x="2774" y="5310"/>
                      </a:cubicBezTo>
                      <a:lnTo>
                        <a:pt x="3631" y="5310"/>
                      </a:lnTo>
                      <a:lnTo>
                        <a:pt x="3643" y="12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02" name="Google Shape;502;p28"/>
                <p:cNvSpPr/>
                <p:nvPr/>
              </p:nvSpPr>
              <p:spPr>
                <a:xfrm>
                  <a:off x="762875" y="2343575"/>
                  <a:ext cx="91125" cy="114925"/>
                </a:xfrm>
                <a:custGeom>
                  <a:rect b="b" l="l" r="r" t="t"/>
                  <a:pathLst>
                    <a:path extrusionOk="0" h="4597" w="3645">
                      <a:moveTo>
                        <a:pt x="2753" y="0"/>
                      </a:moveTo>
                      <a:cubicBezTo>
                        <a:pt x="1227" y="0"/>
                        <a:pt x="1" y="1246"/>
                        <a:pt x="1" y="2763"/>
                      </a:cubicBezTo>
                      <a:lnTo>
                        <a:pt x="1" y="4596"/>
                      </a:lnTo>
                      <a:lnTo>
                        <a:pt x="3632" y="4596"/>
                      </a:lnTo>
                      <a:lnTo>
                        <a:pt x="3644" y="0"/>
                      </a:lnTo>
                      <a:lnTo>
                        <a:pt x="2775" y="0"/>
                      </a:lnTo>
                      <a:cubicBezTo>
                        <a:pt x="2768" y="0"/>
                        <a:pt x="2760" y="0"/>
                        <a:pt x="2753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03" name="Google Shape;503;p28"/>
                <p:cNvSpPr/>
                <p:nvPr/>
              </p:nvSpPr>
              <p:spPr>
                <a:xfrm>
                  <a:off x="862600" y="2468000"/>
                  <a:ext cx="85150" cy="133675"/>
                </a:xfrm>
                <a:custGeom>
                  <a:rect b="b" l="l" r="r" t="t"/>
                  <a:pathLst>
                    <a:path extrusionOk="0" h="5347" w="3406">
                      <a:moveTo>
                        <a:pt x="12" y="0"/>
                      </a:moveTo>
                      <a:lnTo>
                        <a:pt x="0" y="5334"/>
                      </a:lnTo>
                      <a:lnTo>
                        <a:pt x="2632" y="5346"/>
                      </a:lnTo>
                      <a:cubicBezTo>
                        <a:pt x="2620" y="5215"/>
                        <a:pt x="2608" y="5096"/>
                        <a:pt x="2596" y="4965"/>
                      </a:cubicBezTo>
                      <a:cubicBezTo>
                        <a:pt x="2608" y="4179"/>
                        <a:pt x="2882" y="3405"/>
                        <a:pt x="3406" y="2810"/>
                      </a:cubicBezTo>
                      <a:cubicBezTo>
                        <a:pt x="2894" y="2203"/>
                        <a:pt x="2608" y="1429"/>
                        <a:pt x="2608" y="643"/>
                      </a:cubicBezTo>
                      <a:cubicBezTo>
                        <a:pt x="2620" y="429"/>
                        <a:pt x="2632" y="215"/>
                        <a:pt x="2679" y="12"/>
                      </a:cubicBez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04" name="Google Shape;504;p28"/>
                <p:cNvSpPr/>
                <p:nvPr/>
              </p:nvSpPr>
              <p:spPr>
                <a:xfrm>
                  <a:off x="762275" y="2467700"/>
                  <a:ext cx="91125" cy="133675"/>
                </a:xfrm>
                <a:custGeom>
                  <a:rect b="b" l="l" r="r" t="t"/>
                  <a:pathLst>
                    <a:path extrusionOk="0" h="5347" w="3645">
                      <a:moveTo>
                        <a:pt x="13" y="0"/>
                      </a:moveTo>
                      <a:lnTo>
                        <a:pt x="1" y="5334"/>
                      </a:lnTo>
                      <a:lnTo>
                        <a:pt x="3632" y="5346"/>
                      </a:lnTo>
                      <a:lnTo>
                        <a:pt x="3644" y="12"/>
                      </a:lnTo>
                      <a:lnTo>
                        <a:pt x="13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05" name="Google Shape;505;p28"/>
                <p:cNvSpPr/>
                <p:nvPr/>
              </p:nvSpPr>
              <p:spPr>
                <a:xfrm>
                  <a:off x="1020950" y="2344175"/>
                  <a:ext cx="148850" cy="115500"/>
                </a:xfrm>
                <a:custGeom>
                  <a:rect b="b" l="l" r="r" t="t"/>
                  <a:pathLst>
                    <a:path extrusionOk="0" h="4620" w="5954">
                      <a:moveTo>
                        <a:pt x="0" y="0"/>
                      </a:moveTo>
                      <a:lnTo>
                        <a:pt x="0" y="2250"/>
                      </a:lnTo>
                      <a:cubicBezTo>
                        <a:pt x="1346" y="2381"/>
                        <a:pt x="2489" y="3310"/>
                        <a:pt x="2894" y="4608"/>
                      </a:cubicBezTo>
                      <a:lnTo>
                        <a:pt x="5942" y="4620"/>
                      </a:lnTo>
                      <a:lnTo>
                        <a:pt x="5954" y="1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06" name="Google Shape;506;p28"/>
                <p:cNvSpPr/>
                <p:nvPr/>
              </p:nvSpPr>
              <p:spPr>
                <a:xfrm>
                  <a:off x="862900" y="2343575"/>
                  <a:ext cx="148550" cy="115225"/>
                </a:xfrm>
                <a:custGeom>
                  <a:rect b="b" l="l" r="r" t="t"/>
                  <a:pathLst>
                    <a:path extrusionOk="0" h="4609" w="5942">
                      <a:moveTo>
                        <a:pt x="12" y="0"/>
                      </a:moveTo>
                      <a:lnTo>
                        <a:pt x="0" y="4608"/>
                      </a:lnTo>
                      <a:lnTo>
                        <a:pt x="2774" y="4608"/>
                      </a:lnTo>
                      <a:cubicBezTo>
                        <a:pt x="3203" y="3227"/>
                        <a:pt x="4489" y="2274"/>
                        <a:pt x="5941" y="2251"/>
                      </a:cubicBezTo>
                      <a:lnTo>
                        <a:pt x="5941" y="12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07" name="Google Shape;507;p28"/>
                <p:cNvSpPr/>
                <p:nvPr/>
              </p:nvSpPr>
              <p:spPr>
                <a:xfrm>
                  <a:off x="1077500" y="2468875"/>
                  <a:ext cx="130100" cy="133675"/>
                </a:xfrm>
                <a:custGeom>
                  <a:rect b="b" l="l" r="r" t="t"/>
                  <a:pathLst>
                    <a:path extrusionOk="0" h="5347" w="5204">
                      <a:moveTo>
                        <a:pt x="739" y="1"/>
                      </a:moveTo>
                      <a:lnTo>
                        <a:pt x="739" y="1"/>
                      </a:lnTo>
                      <a:cubicBezTo>
                        <a:pt x="775" y="203"/>
                        <a:pt x="798" y="418"/>
                        <a:pt x="798" y="632"/>
                      </a:cubicBezTo>
                      <a:cubicBezTo>
                        <a:pt x="798" y="1418"/>
                        <a:pt x="513" y="2180"/>
                        <a:pt x="1" y="2787"/>
                      </a:cubicBezTo>
                      <a:cubicBezTo>
                        <a:pt x="501" y="3394"/>
                        <a:pt x="786" y="4168"/>
                        <a:pt x="786" y="4954"/>
                      </a:cubicBezTo>
                      <a:cubicBezTo>
                        <a:pt x="775" y="5085"/>
                        <a:pt x="763" y="5204"/>
                        <a:pt x="739" y="5335"/>
                      </a:cubicBezTo>
                      <a:lnTo>
                        <a:pt x="5180" y="5347"/>
                      </a:lnTo>
                      <a:lnTo>
                        <a:pt x="5204" y="13"/>
                      </a:lnTo>
                      <a:lnTo>
                        <a:pt x="739" y="1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08" name="Google Shape;508;p28"/>
                <p:cNvSpPr/>
                <p:nvPr/>
              </p:nvSpPr>
              <p:spPr>
                <a:xfrm>
                  <a:off x="1178100" y="2611750"/>
                  <a:ext cx="90825" cy="132500"/>
                </a:xfrm>
                <a:custGeom>
                  <a:rect b="b" l="l" r="r" t="t"/>
                  <a:pathLst>
                    <a:path extrusionOk="0" h="5300" w="3633">
                      <a:moveTo>
                        <a:pt x="13" y="1"/>
                      </a:moveTo>
                      <a:lnTo>
                        <a:pt x="1" y="5299"/>
                      </a:lnTo>
                      <a:lnTo>
                        <a:pt x="834" y="5299"/>
                      </a:lnTo>
                      <a:cubicBezTo>
                        <a:pt x="2370" y="5299"/>
                        <a:pt x="3609" y="4061"/>
                        <a:pt x="3620" y="2525"/>
                      </a:cubicBezTo>
                      <a:lnTo>
                        <a:pt x="3632" y="13"/>
                      </a:lnTo>
                      <a:lnTo>
                        <a:pt x="13" y="1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09" name="Google Shape;509;p28"/>
                <p:cNvSpPr/>
                <p:nvPr/>
              </p:nvSpPr>
              <p:spPr>
                <a:xfrm>
                  <a:off x="862000" y="2611175"/>
                  <a:ext cx="148550" cy="132775"/>
                </a:xfrm>
                <a:custGeom>
                  <a:rect b="b" l="l" r="r" t="t"/>
                  <a:pathLst>
                    <a:path extrusionOk="0" h="5311" w="5942">
                      <a:moveTo>
                        <a:pt x="24" y="0"/>
                      </a:moveTo>
                      <a:lnTo>
                        <a:pt x="1" y="5286"/>
                      </a:lnTo>
                      <a:lnTo>
                        <a:pt x="5930" y="5310"/>
                      </a:lnTo>
                      <a:lnTo>
                        <a:pt x="5942" y="2643"/>
                      </a:lnTo>
                      <a:cubicBezTo>
                        <a:pt x="4382" y="2608"/>
                        <a:pt x="3049" y="1512"/>
                        <a:pt x="2715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10" name="Google Shape;510;p28"/>
                <p:cNvSpPr/>
                <p:nvPr/>
              </p:nvSpPr>
              <p:spPr>
                <a:xfrm>
                  <a:off x="1179000" y="2344775"/>
                  <a:ext cx="90225" cy="115200"/>
                </a:xfrm>
                <a:custGeom>
                  <a:rect b="b" l="l" r="r" t="t"/>
                  <a:pathLst>
                    <a:path extrusionOk="0" h="4608" w="3609">
                      <a:moveTo>
                        <a:pt x="13" y="0"/>
                      </a:moveTo>
                      <a:lnTo>
                        <a:pt x="1" y="4596"/>
                      </a:lnTo>
                      <a:lnTo>
                        <a:pt x="3608" y="4608"/>
                      </a:lnTo>
                      <a:lnTo>
                        <a:pt x="3608" y="2786"/>
                      </a:lnTo>
                      <a:cubicBezTo>
                        <a:pt x="3608" y="1250"/>
                        <a:pt x="2370" y="0"/>
                        <a:pt x="834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11" name="Google Shape;511;p28"/>
                <p:cNvSpPr/>
                <p:nvPr/>
              </p:nvSpPr>
              <p:spPr>
                <a:xfrm>
                  <a:off x="1019750" y="2611475"/>
                  <a:ext cx="149150" cy="132775"/>
                </a:xfrm>
                <a:custGeom>
                  <a:rect b="b" l="l" r="r" t="t"/>
                  <a:pathLst>
                    <a:path extrusionOk="0" h="5311" w="5966">
                      <a:moveTo>
                        <a:pt x="2989" y="0"/>
                      </a:moveTo>
                      <a:cubicBezTo>
                        <a:pt x="2656" y="1417"/>
                        <a:pt x="1453" y="2465"/>
                        <a:pt x="13" y="2596"/>
                      </a:cubicBezTo>
                      <a:lnTo>
                        <a:pt x="1" y="5298"/>
                      </a:lnTo>
                      <a:lnTo>
                        <a:pt x="5954" y="5310"/>
                      </a:lnTo>
                      <a:lnTo>
                        <a:pt x="5966" y="12"/>
                      </a:lnTo>
                      <a:lnTo>
                        <a:pt x="2989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12" name="Google Shape;512;p28"/>
                <p:cNvSpPr/>
                <p:nvPr/>
              </p:nvSpPr>
              <p:spPr>
                <a:xfrm>
                  <a:off x="912600" y="2408450"/>
                  <a:ext cx="200050" cy="259500"/>
                </a:xfrm>
                <a:custGeom>
                  <a:rect b="b" l="l" r="r" t="t"/>
                  <a:pathLst>
                    <a:path extrusionOk="0" h="10380" w="8002">
                      <a:moveTo>
                        <a:pt x="4013" y="1"/>
                      </a:moveTo>
                      <a:cubicBezTo>
                        <a:pt x="1382" y="1"/>
                        <a:pt x="1" y="3132"/>
                        <a:pt x="1787" y="5061"/>
                      </a:cubicBezTo>
                      <a:lnTo>
                        <a:pt x="1906" y="5192"/>
                      </a:lnTo>
                      <a:lnTo>
                        <a:pt x="1787" y="5323"/>
                      </a:lnTo>
                      <a:cubicBezTo>
                        <a:pt x="346" y="6871"/>
                        <a:pt x="917" y="9383"/>
                        <a:pt x="2882" y="10169"/>
                      </a:cubicBezTo>
                      <a:cubicBezTo>
                        <a:pt x="3249" y="10313"/>
                        <a:pt x="3622" y="10380"/>
                        <a:pt x="3986" y="10380"/>
                      </a:cubicBezTo>
                      <a:cubicBezTo>
                        <a:pt x="5577" y="10380"/>
                        <a:pt x="6992" y="9096"/>
                        <a:pt x="7001" y="7371"/>
                      </a:cubicBezTo>
                      <a:cubicBezTo>
                        <a:pt x="7001" y="6609"/>
                        <a:pt x="6716" y="5883"/>
                        <a:pt x="6204" y="5335"/>
                      </a:cubicBezTo>
                      <a:lnTo>
                        <a:pt x="6085" y="5204"/>
                      </a:lnTo>
                      <a:lnTo>
                        <a:pt x="6204" y="5073"/>
                      </a:lnTo>
                      <a:cubicBezTo>
                        <a:pt x="8002" y="3156"/>
                        <a:pt x="6644" y="13"/>
                        <a:pt x="4013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sp>
          <p:nvSpPr>
            <p:cNvPr id="513" name="Google Shape;513;p28"/>
            <p:cNvSpPr/>
            <p:nvPr/>
          </p:nvSpPr>
          <p:spPr>
            <a:xfrm>
              <a:off x="1358575" y="2411475"/>
              <a:ext cx="193125" cy="289300"/>
            </a:xfrm>
            <a:custGeom>
              <a:rect b="b" l="l" r="r" t="t"/>
              <a:pathLst>
                <a:path extrusionOk="0" h="11572" w="7725">
                  <a:moveTo>
                    <a:pt x="831" y="2571"/>
                  </a:moveTo>
                  <a:cubicBezTo>
                    <a:pt x="388" y="2571"/>
                    <a:pt x="58" y="3180"/>
                    <a:pt x="509" y="3535"/>
                  </a:cubicBezTo>
                  <a:cubicBezTo>
                    <a:pt x="1843" y="4642"/>
                    <a:pt x="1843" y="6690"/>
                    <a:pt x="497" y="7798"/>
                  </a:cubicBezTo>
                  <a:cubicBezTo>
                    <a:pt x="0" y="8132"/>
                    <a:pt x="332" y="8773"/>
                    <a:pt x="784" y="8773"/>
                  </a:cubicBezTo>
                  <a:cubicBezTo>
                    <a:pt x="895" y="8773"/>
                    <a:pt x="1013" y="8735"/>
                    <a:pt x="1128" y="8643"/>
                  </a:cubicBezTo>
                  <a:cubicBezTo>
                    <a:pt x="3033" y="7131"/>
                    <a:pt x="3057" y="4226"/>
                    <a:pt x="1164" y="2690"/>
                  </a:cubicBezTo>
                  <a:cubicBezTo>
                    <a:pt x="1053" y="2606"/>
                    <a:pt x="939" y="2571"/>
                    <a:pt x="831" y="2571"/>
                  </a:cubicBezTo>
                  <a:close/>
                  <a:moveTo>
                    <a:pt x="2861" y="1290"/>
                  </a:moveTo>
                  <a:cubicBezTo>
                    <a:pt x="2422" y="1290"/>
                    <a:pt x="2086" y="1885"/>
                    <a:pt x="2533" y="2237"/>
                  </a:cubicBezTo>
                  <a:cubicBezTo>
                    <a:pt x="3509" y="3023"/>
                    <a:pt x="4081" y="4309"/>
                    <a:pt x="4081" y="5678"/>
                  </a:cubicBezTo>
                  <a:cubicBezTo>
                    <a:pt x="4081" y="7119"/>
                    <a:pt x="3438" y="8429"/>
                    <a:pt x="2366" y="9203"/>
                  </a:cubicBezTo>
                  <a:cubicBezTo>
                    <a:pt x="1950" y="9500"/>
                    <a:pt x="2164" y="10155"/>
                    <a:pt x="2676" y="10167"/>
                  </a:cubicBezTo>
                  <a:cubicBezTo>
                    <a:pt x="2783" y="10167"/>
                    <a:pt x="2890" y="10131"/>
                    <a:pt x="2986" y="10060"/>
                  </a:cubicBezTo>
                  <a:cubicBezTo>
                    <a:pt x="4331" y="9095"/>
                    <a:pt x="5141" y="7464"/>
                    <a:pt x="5141" y="5678"/>
                  </a:cubicBezTo>
                  <a:cubicBezTo>
                    <a:pt x="5153" y="4000"/>
                    <a:pt x="4414" y="2404"/>
                    <a:pt x="3200" y="1416"/>
                  </a:cubicBezTo>
                  <a:cubicBezTo>
                    <a:pt x="3088" y="1327"/>
                    <a:pt x="2971" y="1290"/>
                    <a:pt x="2861" y="1290"/>
                  </a:cubicBezTo>
                  <a:close/>
                  <a:moveTo>
                    <a:pt x="4882" y="1"/>
                  </a:moveTo>
                  <a:cubicBezTo>
                    <a:pt x="4443" y="1"/>
                    <a:pt x="4105" y="605"/>
                    <a:pt x="4557" y="963"/>
                  </a:cubicBezTo>
                  <a:cubicBezTo>
                    <a:pt x="5879" y="2047"/>
                    <a:pt x="6653" y="3821"/>
                    <a:pt x="6653" y="5678"/>
                  </a:cubicBezTo>
                  <a:cubicBezTo>
                    <a:pt x="6653" y="7702"/>
                    <a:pt x="5748" y="9536"/>
                    <a:pt x="4236" y="10607"/>
                  </a:cubicBezTo>
                  <a:cubicBezTo>
                    <a:pt x="3819" y="10905"/>
                    <a:pt x="4021" y="11572"/>
                    <a:pt x="4545" y="11572"/>
                  </a:cubicBezTo>
                  <a:cubicBezTo>
                    <a:pt x="4652" y="11572"/>
                    <a:pt x="4760" y="11536"/>
                    <a:pt x="4855" y="11465"/>
                  </a:cubicBezTo>
                  <a:cubicBezTo>
                    <a:pt x="6641" y="10215"/>
                    <a:pt x="7724" y="8048"/>
                    <a:pt x="7724" y="5678"/>
                  </a:cubicBezTo>
                  <a:cubicBezTo>
                    <a:pt x="7724" y="3511"/>
                    <a:pt x="6796" y="1440"/>
                    <a:pt x="5236" y="142"/>
                  </a:cubicBezTo>
                  <a:cubicBezTo>
                    <a:pt x="5119" y="43"/>
                    <a:pt x="4997" y="1"/>
                    <a:pt x="488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14" name="Google Shape;514;p28"/>
          <p:cNvSpPr txBox="1"/>
          <p:nvPr>
            <p:ph idx="1" type="subTitle"/>
          </p:nvPr>
        </p:nvSpPr>
        <p:spPr>
          <a:xfrm>
            <a:off x="1718600" y="3758675"/>
            <a:ext cx="2643600" cy="4581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4980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/>
              <a:t>Вокруг ваших финансов</a:t>
            </a:r>
            <a:endParaRPr/>
          </a:p>
        </p:txBody>
      </p:sp>
      <p:sp>
        <p:nvSpPr>
          <p:cNvPr id="515" name="Google Shape;515;p28"/>
          <p:cNvSpPr txBox="1"/>
          <p:nvPr>
            <p:ph type="ctrTitle"/>
          </p:nvPr>
        </p:nvSpPr>
        <p:spPr>
          <a:xfrm>
            <a:off x="1718600" y="1927800"/>
            <a:ext cx="4620000" cy="162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ru-RU" sz="6700"/>
              <a:t>КРУГ</a:t>
            </a:r>
            <a:endParaRPr sz="67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Banking Services Project Proposal by Slidesgo">
  <a:themeElements>
    <a:clrScheme name="Simple Light">
      <a:dk1>
        <a:srgbClr val="18173A"/>
      </a:dk1>
      <a:lt1>
        <a:srgbClr val="E3E7E6"/>
      </a:lt1>
      <a:dk2>
        <a:srgbClr val="EAC06C"/>
      </a:dk2>
      <a:lt2>
        <a:srgbClr val="A869E7"/>
      </a:lt2>
      <a:accent1>
        <a:srgbClr val="DDA9FC"/>
      </a:accent1>
      <a:accent2>
        <a:srgbClr val="EA7591"/>
      </a:accent2>
      <a:accent3>
        <a:srgbClr val="FF9C92"/>
      </a:accent3>
      <a:accent4>
        <a:srgbClr val="89D0E9"/>
      </a:accent4>
      <a:accent5>
        <a:srgbClr val="FFFFFF"/>
      </a:accent5>
      <a:accent6>
        <a:srgbClr val="FFFFFF"/>
      </a:accent6>
      <a:hlink>
        <a:srgbClr val="EAC06C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/>
</file>