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2" r:id="rId6"/>
    <p:sldId id="266" r:id="rId7"/>
    <p:sldId id="263" r:id="rId8"/>
    <p:sldId id="265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597BD1-AD24-4213-8FC9-AE2827DDD02B}">
  <a:tblStyle styleId="{B5597BD1-AD24-4213-8FC9-AE2827DDD02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3" y="8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5343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894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00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753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34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7475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100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13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580"/>
            <a:ext cx="91403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bg1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>
              <a:buSzPct val="111111"/>
            </a:pPr>
            <a:r>
              <a:rPr lang="ru-RU" sz="2800" dirty="0">
                <a:solidFill>
                  <a:schemeClr val="tx1"/>
                </a:solidFill>
                <a:highlight>
                  <a:srgbClr val="FFFF00"/>
                </a:highlight>
              </a:rPr>
              <a:t>Вегетационный сосуд 21 века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>
              <a:buSzPct val="108108"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dirty="0">
                <a:solidFill>
                  <a:schemeClr val="tx1"/>
                </a:solidFill>
                <a:highlight>
                  <a:srgbClr val="FFFF00"/>
                </a:highlight>
              </a:rPr>
              <a:t>Олехов В.Р. </a:t>
            </a:r>
            <a:endParaRPr dirty="0">
              <a:solidFill>
                <a:schemeClr val="tx1"/>
              </a:solidFill>
              <a:highlight>
                <a:srgbClr val="FFFF00"/>
              </a:highlight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6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направление: </a:t>
            </a:r>
            <a:r>
              <a:rPr lang="ru-RU" sz="2800" b="0" i="0" u="none" strike="noStrike" cap="none" dirty="0" err="1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информационные, когнитивные технологии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917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440873"/>
            <a:ext cx="8520600" cy="312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&lt;пользователи&gt;,</a:t>
            </a:r>
            <a:endParaRPr dirty="0"/>
          </a:p>
          <a:p>
            <a:pPr marL="0" lvl="0" indent="0">
              <a:buNone/>
            </a:pPr>
            <a:r>
              <a:rPr lang="ru-RU" i="1" dirty="0"/>
              <a:t>Сельскохозяйственные учебные заведения и </a:t>
            </a:r>
            <a:r>
              <a:rPr lang="ru-RU" i="1" dirty="0" smtClean="0"/>
              <a:t>лаборатории, аграрные научные центры.</a:t>
            </a:r>
          </a:p>
          <a:p>
            <a:pPr marL="0" lvl="0" indent="0">
              <a:buNone/>
            </a:pPr>
            <a:r>
              <a:rPr lang="ru-RU" i="1" dirty="0" smtClean="0"/>
              <a:t>&lt;</a:t>
            </a:r>
            <a:r>
              <a:rPr lang="ru-RU" i="1" dirty="0"/>
              <a:t>цель/желание потребность пользователя&gt;,</a:t>
            </a:r>
            <a:endParaRPr dirty="0"/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/>
              <a:t>Потребность </a:t>
            </a:r>
            <a:r>
              <a:rPr lang="ru-RU" dirty="0" smtClean="0"/>
              <a:t>пользователя </a:t>
            </a:r>
            <a:r>
              <a:rPr lang="ru-RU" dirty="0"/>
              <a:t>в новых вегетационных сосудов стоит остро </a:t>
            </a:r>
            <a:r>
              <a:rPr lang="ru-RU" dirty="0" smtClean="0"/>
              <a:t>так, </a:t>
            </a:r>
            <a:r>
              <a:rPr lang="ru-RU" dirty="0"/>
              <a:t>как </a:t>
            </a:r>
            <a:r>
              <a:rPr lang="ru-RU" dirty="0" smtClean="0"/>
              <a:t>новы</a:t>
            </a:r>
            <a:r>
              <a:rPr lang="ru-RU" dirty="0"/>
              <a:t>х</a:t>
            </a:r>
            <a:r>
              <a:rPr lang="ru-RU" dirty="0" smtClean="0"/>
              <a:t> сосудов </a:t>
            </a:r>
            <a:r>
              <a:rPr lang="ru-RU" dirty="0"/>
              <a:t>нет в открытой </a:t>
            </a:r>
            <a:r>
              <a:rPr lang="ru-RU" dirty="0" smtClean="0"/>
              <a:t>продаже.</a:t>
            </a: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75124" y="2011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48276" y="73794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 smtClean="0"/>
              <a:t>Решение данной проблемы подразумевается в разработке вегетационного сосуда, который будет изготавливаться из </a:t>
            </a:r>
            <a:r>
              <a:rPr lang="ru-RU" i="1" dirty="0"/>
              <a:t>металлического каркаса, металл будет покрываться полиуретановая смолой, дно будет съемным и фиксироваться металлической </a:t>
            </a:r>
            <a:r>
              <a:rPr lang="ru-RU" i="1" dirty="0" smtClean="0"/>
              <a:t>стяжкой. Функционал </a:t>
            </a:r>
            <a:r>
              <a:rPr lang="ru-RU" i="1" dirty="0"/>
              <a:t>данного сосуда </a:t>
            </a:r>
            <a:r>
              <a:rPr lang="ru-RU" i="1" dirty="0" smtClean="0"/>
              <a:t>остается </a:t>
            </a:r>
            <a:r>
              <a:rPr lang="ru-RU" i="1" dirty="0"/>
              <a:t>неизменным в сравнении с советским вариантом.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3" t="17474" r="7920" b="3516"/>
          <a:stretch/>
        </p:blipFill>
        <p:spPr bwMode="auto">
          <a:xfrm>
            <a:off x="3438144" y="2523744"/>
            <a:ext cx="4693920" cy="215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215108" y="160987"/>
            <a:ext cx="8729855" cy="5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Заинтересованные стороны (стейкхолдеры)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1753" y="1103587"/>
            <a:ext cx="4782994" cy="35084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58590" y="1689972"/>
            <a:ext cx="1506274" cy="1053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Сектор </a:t>
            </a:r>
            <a:r>
              <a:rPr lang="en-US" dirty="0" smtClean="0">
                <a:solidFill>
                  <a:schemeClr val="bg1"/>
                </a:solidFill>
              </a:rPr>
              <a:t>B2B</a:t>
            </a:r>
            <a:r>
              <a:rPr lang="ru-RU" dirty="0" smtClean="0">
                <a:solidFill>
                  <a:schemeClr val="bg1"/>
                </a:solidFill>
              </a:rPr>
              <a:t>: флористы, «огород дома»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35528" y="1689972"/>
            <a:ext cx="1524000" cy="1053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Аграрные ВУЗы и </a:t>
            </a:r>
            <a:r>
              <a:rPr lang="ru-RU" dirty="0" err="1" smtClean="0"/>
              <a:t>СУЗы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35528" y="2887941"/>
            <a:ext cx="1524000" cy="113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Аграрные научные центры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58590" y="2887941"/>
            <a:ext cx="1506274" cy="113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Организации по продаже товаров для сада и огорода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smtClean="0"/>
              <a:t>Структура издержек и бизнес-модель</a:t>
            </a:r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(что)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Вегетационный сосуд для проведения научных исследований в </a:t>
            </a:r>
            <a:r>
              <a:rPr lang="ru-RU" dirty="0" err="1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аграномии</a:t>
            </a:r>
            <a:r>
              <a:rPr lang="ru-RU" dirty="0">
                <a:solidFill>
                  <a:srgbClr val="595959"/>
                </a:solidFill>
              </a:rPr>
              <a:t>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(кто) – </a:t>
            </a:r>
            <a:r>
              <a:rPr lang="ru-RU" dirty="0" smtClean="0">
                <a:solidFill>
                  <a:srgbClr val="595959"/>
                </a:solidFill>
              </a:rPr>
              <a:t>Сектор </a:t>
            </a:r>
            <a:r>
              <a:rPr lang="en-US" dirty="0" smtClean="0">
                <a:solidFill>
                  <a:srgbClr val="595959"/>
                </a:solidFill>
              </a:rPr>
              <a:t>B2B, B2C</a:t>
            </a:r>
            <a:r>
              <a:rPr lang="ru-RU" dirty="0" smtClean="0">
                <a:solidFill>
                  <a:srgbClr val="595959"/>
                </a:solidFill>
              </a:rPr>
              <a:t>, занимающиеся проведением научных исследований в агрономии;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(почему)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Необходимость оборудования для проведения исследований; 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(когда) – </a:t>
            </a:r>
            <a:r>
              <a:rPr lang="ru-RU" dirty="0" smtClean="0">
                <a:solidFill>
                  <a:srgbClr val="595959"/>
                </a:solidFill>
              </a:rPr>
              <a:t>по необходимости;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Where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(где)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продажа вегетационного сосуда будет осуществляться через сайт.</a:t>
            </a:r>
            <a:endParaRPr dirty="0"/>
          </a:p>
          <a:p>
            <a:pPr marL="4572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Перспективы развития проекта за пределами Акселератора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828799"/>
            <a:ext cx="8520600" cy="2740075"/>
          </a:xfrm>
        </p:spPr>
        <p:txBody>
          <a:bodyPr/>
          <a:lstStyle/>
          <a:p>
            <a:pPr>
              <a:buAutoNum type="arabicParenR"/>
            </a:pPr>
            <a:r>
              <a:rPr lang="ru-RU" dirty="0" smtClean="0"/>
              <a:t>Проработка прототипа проекта;</a:t>
            </a:r>
          </a:p>
          <a:p>
            <a:pPr>
              <a:buAutoNum type="arabicParenR"/>
            </a:pPr>
            <a:r>
              <a:rPr lang="ru-RU" dirty="0" smtClean="0"/>
              <a:t>Производство продукта по специальным заказам;</a:t>
            </a:r>
          </a:p>
          <a:p>
            <a:pPr>
              <a:buAutoNum type="arabicParenR"/>
            </a:pPr>
            <a:r>
              <a:rPr lang="ru-RU" dirty="0" smtClean="0"/>
              <a:t>Заключение договоров и с потенциальными клиентами.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97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287316" y="2011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ru-RU" dirty="0"/>
              <a:t>Подведение итогов работы в Акселераторе</a:t>
            </a:r>
            <a:endParaRPr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1700" y="789872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ru-RU" dirty="0" smtClean="0"/>
              <a:t>На </a:t>
            </a:r>
            <a:r>
              <a:rPr lang="ru-RU" dirty="0"/>
              <a:t>сегодняшний день опрошено </a:t>
            </a:r>
            <a:r>
              <a:rPr lang="ru-RU" dirty="0" smtClean="0"/>
              <a:t>15 аграрных ВУЗов. 5 ВУЗов заинтересованы в разработке, а также, благодаря искусственному интеллекту, создан прототип сосуда.</a:t>
            </a:r>
          </a:p>
          <a:p>
            <a:pPr marL="114300" indent="0">
              <a:buNone/>
            </a:pPr>
            <a:r>
              <a:rPr lang="ru-RU" dirty="0" smtClean="0"/>
              <a:t>Можно </a:t>
            </a:r>
            <a:r>
              <a:rPr lang="ru-RU" dirty="0"/>
              <a:t>предположить, что данный сосуд будет </a:t>
            </a:r>
            <a:r>
              <a:rPr lang="ru-RU" dirty="0" smtClean="0"/>
              <a:t>продаваться для научных организаций по </a:t>
            </a:r>
            <a:r>
              <a:rPr lang="ru-RU" dirty="0" err="1" smtClean="0"/>
              <a:t>спец.заказу</a:t>
            </a:r>
            <a:r>
              <a:rPr lang="ru-RU" dirty="0" smtClean="0"/>
              <a:t>, а также в дальнейшем планируется модернизация сосуда под потребительские качества и продажа через ритейл. 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050" y="2810574"/>
            <a:ext cx="4694237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smtClean="0"/>
              <a:t>Команда Вегетационный сосуд 21 века </a:t>
            </a:r>
            <a:endParaRPr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1"/>
          <a:stretch/>
        </p:blipFill>
        <p:spPr bwMode="auto">
          <a:xfrm>
            <a:off x="126734" y="1134828"/>
            <a:ext cx="1555762" cy="1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9203" r="22958" b="21754"/>
          <a:stretch/>
        </p:blipFill>
        <p:spPr bwMode="auto">
          <a:xfrm>
            <a:off x="3743340" y="2196082"/>
            <a:ext cx="1359284" cy="176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7" t="12048" r="20350" b="38803"/>
          <a:stretch/>
        </p:blipFill>
        <p:spPr bwMode="auto">
          <a:xfrm>
            <a:off x="1706880" y="2574034"/>
            <a:ext cx="1292352" cy="1482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5" t="17278" r="20761" b="20714"/>
          <a:stretch/>
        </p:blipFill>
        <p:spPr bwMode="auto">
          <a:xfrm>
            <a:off x="7495654" y="2015648"/>
            <a:ext cx="1475233" cy="180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1648" y="2670048"/>
            <a:ext cx="1182624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/>
              <a:t>Овчинникова</a:t>
            </a:r>
            <a:r>
              <a:rPr lang="ru-RU" sz="1050" dirty="0" smtClean="0"/>
              <a:t> Александра – ответственная за научную составляющую проекта , подбор компонентов для защитного слоя сосуда и </a:t>
            </a:r>
            <a:r>
              <a:rPr lang="ru-RU" sz="1050" dirty="0" err="1" smtClean="0"/>
              <a:t>тд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1572768" y="4213384"/>
            <a:ext cx="1731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Нечаева Анастасия – специалист в области агрохимии и </a:t>
            </a:r>
            <a:r>
              <a:rPr lang="ru-RU" sz="1050" dirty="0" err="1" smtClean="0"/>
              <a:t>агропочвоведения</a:t>
            </a:r>
            <a:r>
              <a:rPr lang="ru-RU" sz="1050" dirty="0" smtClean="0"/>
              <a:t> </a:t>
            </a:r>
            <a:endParaRPr lang="ru-RU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3874194" y="3961506"/>
            <a:ext cx="13592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/>
              <a:t>Ковачевич</a:t>
            </a:r>
            <a:r>
              <a:rPr lang="ru-RU" sz="1050" dirty="0" smtClean="0"/>
              <a:t> Катарина – ответственная за анализ рынка, опрос </a:t>
            </a:r>
            <a:r>
              <a:rPr lang="ru-RU" sz="1050" dirty="0" err="1" smtClean="0"/>
              <a:t>стекхолдеров</a:t>
            </a:r>
            <a:r>
              <a:rPr lang="ru-RU" sz="1050" dirty="0" smtClean="0"/>
              <a:t> и </a:t>
            </a:r>
            <a:r>
              <a:rPr lang="ru-RU" sz="1050" dirty="0" err="1" smtClean="0"/>
              <a:t>тд</a:t>
            </a:r>
            <a:r>
              <a:rPr lang="ru-RU" sz="105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899" y="2936265"/>
            <a:ext cx="14752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Борчанинов Павел – лидер проекта</a:t>
            </a:r>
            <a:endParaRPr lang="ru-RU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7559040" y="3816872"/>
            <a:ext cx="1475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Соловьев Даниил – ответственный за проработку прототипа</a:t>
            </a:r>
            <a:endParaRPr lang="ru-RU" sz="105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7" r="12231" b="16613"/>
          <a:stretch/>
        </p:blipFill>
        <p:spPr>
          <a:xfrm>
            <a:off x="5432588" y="1165203"/>
            <a:ext cx="1635086" cy="17510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341</Words>
  <Application>Microsoft Office PowerPoint</Application>
  <PresentationFormat>Экран (16:9)</PresentationFormat>
  <Paragraphs>37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Вегетационный сосуд 21 века</vt:lpstr>
      <vt:lpstr>Пользователь и его проблема</vt:lpstr>
      <vt:lpstr>Решение</vt:lpstr>
      <vt:lpstr>Заинтересованные стороны (стейкхолдеры)</vt:lpstr>
      <vt:lpstr>Структура издержек и бизнес-модель </vt:lpstr>
      <vt:lpstr>Перспективы развития проекта за пределами Акселератора</vt:lpstr>
      <vt:lpstr>Подведение итогов работы в Акселераторе</vt:lpstr>
      <vt:lpstr>Команда Вегетационный сосуд 21 века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Вегетационный сосуд 21 века</dc:title>
  <dc:creator>агрохим</dc:creator>
  <cp:lastModifiedBy>агрохим</cp:lastModifiedBy>
  <cp:revision>13</cp:revision>
  <dcterms:modified xsi:type="dcterms:W3CDTF">2023-12-12T15:00:33Z</dcterms:modified>
</cp:coreProperties>
</file>