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CD0A3F-069A-40B1-960E-22A3DD8D4ECB}">
  <a:tblStyle styleId="{9DCD0A3F-069A-40B1-960E-22A3DD8D4EC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99FAC37-199B-4581-A7DE-DFB3408DD9F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jp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yap16@tpu.ru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419342" y="13226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Алкохим*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501918" y="1934206"/>
            <a:ext cx="38253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accent5"/>
                </a:solidFill>
              </a:rPr>
              <a:t>Тестер для определения синтетических красителей в алкогольных напитках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5"/>
          <p:cNvSpPr txBox="1"/>
          <p:nvPr>
            <p:ph idx="1" type="body"/>
          </p:nvPr>
        </p:nvSpPr>
        <p:spPr>
          <a:xfrm>
            <a:off x="1834543" y="4348531"/>
            <a:ext cx="3825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700">
                <a:solidFill>
                  <a:schemeClr val="dk1"/>
                </a:solidFill>
              </a:rPr>
              <a:t>*Спинн-офф стартапа Игрохим</a:t>
            </a:r>
            <a:endParaRPr sz="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2500" y="1960150"/>
            <a:ext cx="7229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алкогольные посиделки в компании часто сопровождаются играми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качестве подарка часто дарят алкоголь или что-то с этим связанное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качество алкоголя не всегда соответствует заявленному, необходимо убедиться в отсутствии опасных красителей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В2С: </a:t>
            </a:r>
            <a:endParaRPr b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 от 18 лет, потребляющие алкоголь в компании и любящие игры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 18 - 35 лет в поисках интересного подарка другу, который любит нетрезвые вечеринки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6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досуг в компании нередко ограничен типичным принятием спиртных напитков либо игрой в приевшиеся игры (карты, несложные настольные игры)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качество алкоголя не всегда соответствует заявленному, необходимо убедиться в отсутствии опасных красителей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Химический тест-анализатор пищевых красителей в алкогольных напитках “Алкохим”, представляющий собой игровой химический набор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создан специально, чтобы развлечь любителей и ценителей алкогольной продукции.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Данный набор позволит совершеннолетним людям поиграть в юных химиков и провести дома или в заведении безопасные химические эксперименты.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15582" y="2002225"/>
            <a:ext cx="5118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“Алкохим”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любителям алкоголя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досуга в компании или поиска интересного подарка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интересных игр, связанных с алкоголем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игрового химического набора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интересное развлечение, которое также станет хорошим подарком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13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: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1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 сегодняшний день, по официальным данным Федеральной службы по регулированию алкогольного рынка РФ, потребление абсолютного алкоголя в России - 18 литров спирта на душу населения в год. Потребляют алкоголь около 100 млн человек. Из них 75 млн – это «умеренные» потребители, они выпивают 11,5 л в год. Другие 25 млн человек - малоимущие, на каждого из них в год приходится до 41 литра.</a:t>
            </a:r>
            <a:endParaRPr sz="11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01726" y="1121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01725" y="776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4" name="Google Shape;214;p32"/>
          <p:cNvGraphicFramePr/>
          <p:nvPr/>
        </p:nvGraphicFramePr>
        <p:xfrm>
          <a:off x="145100" y="660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{9DCD0A3F-069A-40B1-960E-22A3DD8D4ECB}</a:tableStyleId>
              </a:tblPr>
              <a:tblGrid>
                <a:gridCol w="2482025"/>
                <a:gridCol w="1155600"/>
                <a:gridCol w="884300"/>
                <a:gridCol w="1155600"/>
                <a:gridCol w="1416850"/>
                <a:gridCol w="1055100"/>
              </a:tblGrid>
              <a:tr h="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Производители игр для алкогольных вечеринок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</a:tr>
              <a:tr h="426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Критерии выбора ЦА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Наш проект</a:t>
                      </a:r>
                      <a:endParaRPr b="1"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Тo drink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МосИгра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Подарки от Михалыча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82D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Кому Подарки</a:t>
                      </a:r>
                      <a:endParaRPr b="1" sz="1200">
                        <a:solidFill>
                          <a:srgbClr val="182D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25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25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Необычность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4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Можно ли подарить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43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aseline="-25000" lang="ru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aseline="-25000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25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Простота использования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988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Можно ли играть в заведении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25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F053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200">
                        <a:solidFill>
                          <a:srgbClr val="F053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457193" y="2125056"/>
            <a:ext cx="7993200" cy="16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b="1" lang="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сайт компании, интернет-магазины, магазины алкогольной продукции, магазины подарков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b="1" lang="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одной штуки: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400 рублей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придумана идея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проведен конкурентный анализ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начат подбор маркеров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1509560" y="197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{499FAC37-199B-4581-A7DE-DFB3408DD9F3}</a:tableStyleId>
              </a:tblPr>
              <a:tblGrid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Песенкова Яна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Шляпкина Полина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Песенкова Яна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3" name="Google Shape;263;p36"/>
          <p:cNvGraphicFramePr/>
          <p:nvPr/>
        </p:nvGraphicFramePr>
        <p:xfrm>
          <a:off x="2029010" y="1885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{499FAC37-199B-4581-A7DE-DFB3408DD9F3}</a:tableStyleId>
              </a:tblPr>
              <a:tblGrid>
                <a:gridCol w="47144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 реакций, поиск маркеров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Проведение кастдева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MVP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Песенкова Яна Александровна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yap16@tpu.ru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+79234225003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