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gUTTRuzjyQuvB5E8p0Bmt7j8sd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1E9CE55-0EE6-4A9A-9C85-AE899F4E5552}">
  <a:tblStyle styleId="{A1E9CE55-0EE6-4A9A-9C85-AE899F4E555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03842" y="171106"/>
            <a:ext cx="46557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600">
                <a:solidFill>
                  <a:schemeClr val="dk1"/>
                </a:solidFill>
              </a:rPr>
              <a:t>«Молодёжное творческое пространство»</a:t>
            </a:r>
            <a:endParaRPr sz="4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20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Креативное молодежное пространство для воплощения творческих идей, интеграции знаний и интересов</a:t>
            </a:r>
            <a:endParaRPr sz="42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1737193" y="3711393"/>
            <a:ext cx="38253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500"/>
              <a:t>авторы стартапа: Кондратьева Валерия, Трифонова Ольга</a:t>
            </a:r>
            <a:endParaRPr sz="15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077" y="3933722"/>
            <a:ext cx="1876995" cy="1209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2500" y="1670125"/>
            <a:ext cx="72291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</a:t>
            </a:r>
            <a:r>
              <a:rPr lang="ru" sz="11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«Молодежное творческое </a:t>
            </a:r>
            <a:r>
              <a:rPr lang="ru" sz="1100">
                <a:solidFill>
                  <a:schemeClr val="dk1"/>
                </a:solidFill>
              </a:rPr>
              <a:t>пространство»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предлагает создание и развитие специальных пространств, где молодые люди смогут свободно выражать свою творческую энергию, обмениваться опытом и знаниями. В рамках проекта будет предоставлен доступ к современным технологиям и инструментам для реализации креативных проектов. Молодые люди смогут использовать новейшие программы и устройства для создания и разработки своих идей. Организация мероприятий, конкурсов и выставок будет способствовать продвижению творческих проектов и идей молодежи. Это позволит молодым талантам получить признание и поддержку, а также найти потенциальных партнеров и инвесторов. Проект также предусматривает поддержку и сопровождение молодых талантов в различных областях креативности, таких как дизайн, искусство, музыка, видео и другие. Молодые предприниматели смогут получить не только финансовую поддержку, но и экспертное сопровождение и консультации от опытных специалистов. Создание сетей и сообществ для обмена опытом и взаимной поддержки молодых креативных предпринимателей будет способствовать созданию благоприятной среды для развития и реализации их проектов. Организация обучающих мастер-классов и тренингов по креативным навыкам и технологиям поможет молодым людям расширить свои знания и навыки в области креативности.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Молодые люди, которые хотят развивать свои творческие идеи, но не имеют доступа к необходимым ресурсам и поддержке. - Студенты и выпускники учебных заведений, которые хотят получить практический опыт и поддержку для реализации своих проектов. - Предприниматели и инноваторы, которые ищут партнеров и инвесторов для своих проектов. - Организации и компании, заинтересованные в развитии молодежного творчества и инноваций, и готовые предоставить финансовую и экспертную поддержку. - Общественные организации и государственные учреждения, которые хотят поддержать развитие молодежного предпринимательства и инноваций.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26" y="2568876"/>
            <a:ext cx="77889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Проект решает проблему молодежи, которая испытывает трудности в реализации своих творческих идей и проектов из-за отсутствия доступа к современным технологиям, инструментам и поддержке. Он предлагает создание специальных пространств, где молодые люди смогут свободно выражать свою творческую энергию, обмениваться опытом и знаниями, получать финансовую и экспертную поддержку, а также находить партнеров и инвесторов для реализации своих идей. Проект также способствует развитию креативной активности среди молодежи и созданию благоприятной среды для развития и реализации их проектов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01718" y="2291606"/>
            <a:ext cx="7993200" cy="20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Научно-техническим решением для создания креативного молодежного пространства может быть использование современных информационно-коммуникационных технологий (ИКТ) и виртуальной реальности (VR). Применение VR позволит создать виртуальное пространство, где молодые люди смогут воплощать свои творческие идеи, проводить виртуальные эксперименты, обмениваться знаниями и опытом, а также находить партнеров и инвесторов для своих проектов. Также можно использовать различные существующие разработки, такие как программное обеспечение для организации совместной работы и коммуникации, 3D-принтеры и лазерные резаки для реализации физических прототипов и изделий, а также различные инструменты и оборудование для творческого процесса (например, музыкальные инструменты, художественные материалы и т. д.). Такая технология / услуга / продукт позволит молодым людям получить доступ к необходимым ресурсам и поддержке для развития своих творческих идей, а также получить практический опыт и поддержку для реализации своих проектов. Организации и компании, заинтересованные в развитии молодежного творчества и инноваций, смогут предоставить финансовую и экспертную поддержку, а общественные организации и государственные учреждения смогут поддержать развитие молодежного предпринимательства и инноваций через создание такого креативного молодежного пространства.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808046" y="1558000"/>
            <a:ext cx="78066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предоставляем уникальное пространство и ресурсы для молодых творческих людей, которые хотят воплотить свои идеи в жизнь. У нас есть современные рабочие места, оборудованные студии и инструменты для различных видов творчества, а также доступ к менторам и экспертам в различных областях. Мы также организуем мероприятия, тренинги и сетевые встречи, чтобы помочь нашим участникам расширить свои знания и связи. Наша цель - создать вдохновляющую и поддерживающую среду, где молодые таланты могут процветать и реализовывать свой потенциал.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970519" y="2088563"/>
            <a:ext cx="69366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Оценка потенциала и рентабельности бизнеса в креативно-молодежном пространстве может быть сложной задачей, но также может предоставить множество возможностей для успешного развития. Потенциал бизнеса в креативно-молодежном пространстве может быть определен через анализ рынка и спроса на креативные услуги или продукты. Важно изучить тенденции и потребности молодежи, а также конкурентную среду. Например, можно провести исследование рынка, чтобы определить, какие виды услуг или продуктов наиболее востребованы среди молодежи и какие есть ниши, которые еще не покрыты. Оценка рентабельности бизнеса включает в себя анализ финансовых показателей и прогнозирование будущих доходов и расходов. Необходимо учесть затраты на аренду помещения, оборудование, персонал, маркетинг и рекламу, а также возможные изменения в ценах на сырье или услуги. Также важно оценить потенциальные источники дохода и способы монетизации бизнеса, например, через продажу товаров или услуг, аренду пространства или организацию мероприятий. Следует также учесть особенности креативно-молодежного пространства, такие как быстрое развитие технологий и изменение трендов. Бизнес в этой сфере должен быть гибким и способным адаптироваться к новым условиям. Оценка потенциала и рентабельности бизнеса в креативно-молодежном пространстве требует тщательного исследования и анализа. Однако, если правильно провести анализ и разработать стратегию, такой бизнес может быть успешным и прибыльным.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4" name="Google Shape;194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540175" y="2047528"/>
            <a:ext cx="7428900" cy="22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Центры инноваций и стартапов: такие организации предоставляют пространство и ресурсы для развития и реализации стартапов. Примеры включают в себя Y Combinator, Techstars и 500 Startups. 2. Инкубаторы: эти организации предлагают программы поддержки и ресурсы для ранних стадий развития стартапов. Примеры включают в себя Plug and Play, Starta Ventures и Seedcamp. 3. Акселераторы: эти программы предлагают интенсивные ускоренные курсы и поддержку для стартапов, помогая им быстро развиваться и привлекать инвестиции. Примеры включают в себя Techstars, 500 Startups и MassChallenge. 4. Венчурные фонды: эти организации инвестируют в стартапы с высоким потенциалом роста. Они могут предоставлять не только финансирование, но и экспертизу и связи в отрасли. Примеры включают в себя Sequoia Capital, Andreessen Horowitz и Accel Partners. 5. Корпоративные инкубаторы и акселераторы: многие крупные корпорации создают свои собственные программы поддержки стартапов, чтобы искать инновации и развивать новые бизнес-модели. Примеры включают в себя Google Ventures, Microsoft Ventures и Samsung NEXT. 6. Коворкинги: эти пространства предоставляют рабочие места и ресурсы для самостоятельных предпринимателей и стартапов. Примеры включают в себя WeWork, Regus и Impact Hub.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 txBox="1"/>
          <p:nvPr/>
        </p:nvSpPr>
        <p:spPr>
          <a:xfrm>
            <a:off x="675800" y="1110275"/>
            <a:ext cx="78057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Генерация дохода от аренды и использования пространства. Молодые люди могут арендовать пространство для проведения своих проектов, мероприятий и встреч. Также можно предложить различные пакеты услуг, включающие доступ к инструментам и оборудованию, консультации и поддержку экспертов. 2. Партнерства и спонсорство. Организации и компании, заинтересованные в развитии молодежного творчества и инноваций, могут стать партнерами или спонсорами пространства. Они могут предоставить финансовую поддержку, оборудование или экспертную помощь в обмен на доступ к талантливым молодым людям и их проектам. 3. Организация мероприятий и образовательных программ. Пространство может быть использовано для проведения различных мероприятий, таких как семинары, тренинги, лекции и конференции. Также можно предложить образовательные программы, направленные на развитие творческих навыков и предпринимательства. 4. Продажа продуктов и услуг, созданных молодыми людьми. Молодые предприниматели могут использовать пространство для производства и продажи своих товаров или услуг. Например, можно организовать магазин с продукцией, созданной в пространстве, или предложить услуги дизайна, разработки программного обеспечения и т. д. 5. Финансирование проектов и стартапов. Пространство может служить площадкой для привлечения инвесторов и финансирования проектов молодых предпринимателей. Можно организовать конкурсы и программы поддержки стартапов, предоставлять консультации по бизнес-планированию и помогать в поиске инвестиций. 6. Партнерство с образовательными учреждениями и научными центрами. Сотрудничество с университетами, колледжами и научными центрами позволит привлечь студентов и молодых специалистов, а также получить доступ к актуальным знаниям и технологиям. 7. Создание сообщества и социальной сети. Пространство может служить платформой для обмена опытом, знаниями и связями между молодыми людьми. Создание онлайн-сообщества и социальной сети позволит участникам пространства оставаться в контакте, обмениваться идеями и поддерживать друг друга. Важно учитывать, что бизнес-модель должна быть гибкой и адаптируемой к потребностям и интересам молодежи. Также необходимо обеспечить эффективное управление и мониторинг деятельности пространства, чтобы обеспечить качество услуг и удовлетворение потребностей клиентов.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457201" y="41972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 txBox="1"/>
          <p:nvPr>
            <p:ph type="title"/>
          </p:nvPr>
        </p:nvSpPr>
        <p:spPr>
          <a:xfrm>
            <a:off x="457201" y="40745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"/>
          <p:cNvSpPr txBox="1"/>
          <p:nvPr>
            <p:ph type="title"/>
          </p:nvPr>
        </p:nvSpPr>
        <p:spPr>
          <a:xfrm>
            <a:off x="559267" y="4894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10"/>
          <p:cNvSpPr txBox="1"/>
          <p:nvPr>
            <p:ph idx="1" type="body"/>
          </p:nvPr>
        </p:nvSpPr>
        <p:spPr>
          <a:xfrm>
            <a:off x="456818" y="1858181"/>
            <a:ext cx="79932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1: Идея - концепция молодежного пространства разработана, но еще не реализована.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2: Концепция пространства проработана и подкреплена доказательствами ее жизнеспособности, но нет физического пространства.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3: Пространство создано и оборудовано необходимыми ресурсами и инфраструктурой.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4: Пространство успешно функционирует и привлекает участников.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5: Пространство начинает разрабатывать и внедрять инновационные подходы и проекты.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6: Пространство активно проводит междисциплинарные мероприятия и сотрудничает с другими организациями и сообществами.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7: Пространство становится известным и признанным в культурной и творческой сферах.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 TRL 8: Пространство достигает высокого уровня качества предоставляемых услуг и ресурсов.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TRL 9: Пространство становится международно признанным и привлекает участников со всего мира.</a:t>
            </a:r>
            <a:endParaRPr/>
          </a:p>
        </p:txBody>
      </p:sp>
      <p:sp>
        <p:nvSpPr>
          <p:cNvPr id="231" name="Google Shape;23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11"/>
          <p:cNvGraphicFramePr/>
          <p:nvPr/>
        </p:nvGraphicFramePr>
        <p:xfrm>
          <a:off x="590010" y="1408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{A1E9CE55-0EE6-4A9A-9C85-AE899F4E5552}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Кондратьева Валерия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</a:rPr>
                        <a:t>Трифонова Ольга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2" name="Google Shape;252;p12"/>
          <p:cNvSpPr txBox="1"/>
          <p:nvPr>
            <p:ph idx="1" type="body"/>
          </p:nvPr>
        </p:nvSpPr>
        <p:spPr>
          <a:xfrm>
            <a:off x="456825" y="1433725"/>
            <a:ext cx="7973700" cy="23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1.Расширение пространства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2.Улучшение инфраструктуры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3.Расширение коммуникационный сети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4.Развитие программы мероприятий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5.Маркетинговое продвижение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6.Финансовое планирование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6" name="Google Shape;266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Кондратьева Валерия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7" name="Google Shape;267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900">
                <a:solidFill>
                  <a:srgbClr val="2185F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+7 (952) 153-87-58</a:t>
            </a:r>
            <a:endParaRPr sz="900">
              <a:solidFill>
                <a:srgbClr val="2185F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900">
                <a:solidFill>
                  <a:srgbClr val="2185F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leracharysova@gmail.com</a:t>
            </a:r>
            <a:endParaRPr sz="900">
              <a:solidFill>
                <a:srgbClr val="2185F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