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2" r:id="rId1"/>
  </p:sldMasterIdLst>
  <p:notesMasterIdLst>
    <p:notesMasterId r:id="rId10"/>
  </p:notesMasterIdLst>
  <p:sldIdLst>
    <p:sldId id="268" r:id="rId2"/>
    <p:sldId id="289" r:id="rId3"/>
    <p:sldId id="290" r:id="rId4"/>
    <p:sldId id="291" r:id="rId5"/>
    <p:sldId id="292" r:id="rId6"/>
    <p:sldId id="294" r:id="rId7"/>
    <p:sldId id="293" r:id="rId8"/>
    <p:sldId id="288" r:id="rId9"/>
  </p:sldIdLst>
  <p:sldSz cx="12192000" cy="6858000"/>
  <p:notesSz cx="12192000" cy="6858000"/>
  <p:embeddedFontLst>
    <p:embeddedFont>
      <p:font typeface="Aptos" panose="020B0004020202020204" pitchFamily="34" charset="0"/>
      <p:regular r:id="rId11"/>
      <p:bold r:id="rId12"/>
      <p:italic r:id="rId13"/>
      <p:boldItalic r:id="rId14"/>
    </p:embeddedFont>
    <p:embeddedFont>
      <p:font typeface="Bebas Neue" panose="020B0606020202050201" pitchFamily="34" charset="0"/>
      <p:regular r:id="rId15"/>
    </p:embeddedFont>
    <p:embeddedFont>
      <p:font typeface="Calibri" panose="020F0502020204030204" pitchFamily="34" charset="0"/>
      <p:regular r:id="rId16"/>
      <p:bold r:id="rId17"/>
      <p:italic r:id="rId18"/>
      <p:boldItalic r:id="rId19"/>
    </p:embeddedFont>
    <p:embeddedFont>
      <p:font typeface="Epilogue" panose="020B0604020202020204" charset="0"/>
      <p:regular r:id="rId20"/>
      <p:bold r:id="rId21"/>
      <p:italic r:id="rId22"/>
      <p:boldItalic r:id="rId23"/>
    </p:embeddedFont>
    <p:embeddedFont>
      <p:font typeface="Gilroy" panose="020B0604020202020204" charset="-52"/>
      <p:regular r:id="rId24"/>
      <p:bold r:id="rId25"/>
      <p:italic r:id="rId26"/>
      <p:boldItalic r:id="rId27"/>
    </p:embeddedFont>
    <p:embeddedFont>
      <p:font typeface="Gilroy-Black" panose="020B0604020202020204" charset="-52"/>
      <p:bold r:id="rId28"/>
    </p:embeddedFont>
    <p:embeddedFont>
      <p:font typeface="Gilroy-ExtraBold" panose="020B0604020202020204" charset="-52"/>
      <p:bold r:id="rId29"/>
    </p:embeddedFont>
    <p:embeddedFont>
      <p:font typeface="Gilroy-Light" panose="020B0604020202020204" charset="-52"/>
      <p:regular r:id="rId30"/>
    </p:embeddedFont>
    <p:embeddedFont>
      <p:font typeface="Golos Text" panose="020B0604020202020204" charset="0"/>
      <p:regular r:id="rId31"/>
      <p:bold r:id="rId32"/>
    </p:embeddedFont>
  </p:embeddedFontLst>
  <p:defaultTextStyle>
    <a:defPPr marR="0" lvl="0" algn="l">
      <a:lnSpc>
        <a:spcPct val="100000"/>
      </a:lnSpc>
      <a:spcBef>
        <a:spcPts val="0"/>
      </a:spcBef>
      <a:spcAft>
        <a:spcPts val="0"/>
      </a:spcAft>
    </a:defPPr>
    <a:lvl1pPr marR="0" lvl="0"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defaultTextStyle>
  <p:extLst>
    <p:ext uri="{EFAFB233-063F-42B5-8137-9DF3F51BA10A}">
      <p15:sldGuideLst xmlns:p15="http://schemas.microsoft.com/office/powerpoint/2012/main">
        <p15:guide id="1" orient="horz" pos="2795" userDrawn="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27190"/>
    <a:srgbClr val="B5D8E1"/>
    <a:srgbClr val="AEADBF"/>
    <a:srgbClr val="FBB3C1"/>
    <a:srgbClr val="A6BEE2"/>
    <a:srgbClr val="95A7BF"/>
    <a:srgbClr val="6F7385"/>
    <a:srgbClr val="C1D1EA"/>
    <a:srgbClr val="8C8AC1"/>
    <a:srgbClr val="C0D1E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8367FCD3-8E2A-CBA8-48F4-D0D884036E8F}">
  <a:tblStyle styleId="{8367FCD3-8E2A-CBA8-48F4-D0D884036E8F}" styleName="Средний стиль 4 — акцент 1">
    <a:wholeTbl>
      <a:tcTxStyle>
        <a:fontRef idx="minor">
          <a:srgbClr val="000000"/>
        </a:fontRef>
        <a:schemeClr val="dk1"/>
      </a:tcTxStyle>
      <a:tcStyle>
        <a:tcBdr>
          <a:left>
            <a:ln w="12700">
              <a:solidFill>
                <a:schemeClr val="accent1"/>
              </a:solidFill>
            </a:ln>
          </a:left>
          <a:right>
            <a:ln w="12700">
              <a:solidFill>
                <a:schemeClr val="accent1"/>
              </a:solidFill>
            </a:ln>
          </a:right>
          <a:top>
            <a:ln w="12700">
              <a:solidFill>
                <a:schemeClr val="accent1"/>
              </a:solidFill>
            </a:ln>
          </a:top>
          <a:bottom>
            <a:ln w="12700">
              <a:solidFill>
                <a:schemeClr val="accent1"/>
              </a:solidFill>
            </a:ln>
          </a:bottom>
          <a:insideH>
            <a:ln w="12700">
              <a:solidFill>
                <a:schemeClr val="accent1"/>
              </a:solidFill>
            </a:ln>
          </a:insideH>
          <a:insideV>
            <a:ln w="12700">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fill>
          <a:solidFill>
            <a:schemeClr val="accent1">
              <a:tint val="40000"/>
            </a:schemeClr>
          </a:solidFill>
        </a:fill>
      </a:tcStyle>
    </a:band2V>
    <a:lastCol>
      <a:tcStyle>
        <a:tcBdr/>
      </a:tcStyle>
    </a:lastCol>
    <a:firstCol>
      <a:tcStyle>
        <a:tcBdr/>
      </a:tcStyle>
    </a:firstCol>
    <a:lastRow>
      <a:tcStyle>
        <a:tcBdr>
          <a:top>
            <a:ln w="25400">
              <a:solidFill>
                <a:schemeClr val="accent1"/>
              </a:solidFill>
            </a:ln>
          </a:top>
        </a:tcBdr>
        <a:fill>
          <a:solidFill>
            <a:schemeClr val="accent1">
              <a:tint val="20000"/>
            </a:schemeClr>
          </a:solidFill>
        </a:fill>
      </a:tcStyle>
    </a:lastRow>
    <a:seCell>
      <a:tcStyle>
        <a:tcBdr/>
      </a:tcStyle>
    </a:seCell>
    <a:swCell>
      <a:tcStyle>
        <a:tcBdr/>
      </a:tcStyle>
    </a:swCell>
    <a:firstRow>
      <a:tcStyle>
        <a:tcBdr/>
        <a:fill>
          <a:solidFill>
            <a:schemeClr val="accent1">
              <a:tint val="20000"/>
            </a:schemeClr>
          </a:solidFill>
        </a:fill>
      </a:tcStyle>
    </a:firstRow>
    <a:neCell>
      <a:tcStyle>
        <a:tcBdr/>
      </a:tcStyle>
    </a:neCell>
    <a:nwCell>
      <a:tcStyle>
        <a:tcBdr/>
      </a:tcStyle>
    </a:nwCell>
  </a:tblStyle>
  <a:tblStyle styleId="{96BFA136-60C2-0513-DDB3-F814A4FAC428}" styleName="Средний стиль 2 — акцент 1">
    <a:wholeTbl>
      <a:tcTxStyle>
        <a:fontRef idx="minor">
          <a:prstClr val="black"/>
        </a:fontRef>
        <a:schemeClr val="dk1"/>
      </a:tcTxStyle>
      <a:tcStyle>
        <a:tcBdr>
          <a:left>
            <a:ln w="12700">
              <a:solidFill>
                <a:schemeClr val="lt1"/>
              </a:solidFill>
            </a:ln>
          </a:left>
          <a:right>
            <a:ln w="12700">
              <a:solidFill>
                <a:schemeClr val="lt1"/>
              </a:solidFill>
            </a:ln>
          </a:right>
          <a:top>
            <a:ln w="12700">
              <a:solidFill>
                <a:schemeClr val="lt1"/>
              </a:solidFill>
            </a:ln>
          </a:top>
          <a:bottom>
            <a:ln w="12700">
              <a:solidFill>
                <a:schemeClr val="lt1"/>
              </a:solidFill>
            </a:ln>
          </a:bottom>
          <a:insideH>
            <a:ln w="12700">
              <a:solidFill>
                <a:schemeClr val="lt1"/>
              </a:solidFill>
            </a:ln>
          </a:insideH>
          <a:insideV>
            <a:ln w="12700">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fill>
          <a:solidFill>
            <a:schemeClr val="accent1">
              <a:tint val="40000"/>
            </a:schemeClr>
          </a:solidFill>
        </a:fill>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a:solidFill>
                <a:schemeClr val="lt1"/>
              </a:solidFill>
            </a:ln>
          </a:top>
        </a:tcBdr>
        <a:fill>
          <a:solidFill>
            <a:schemeClr val="accent1"/>
          </a:solidFill>
        </a:fill>
      </a:tcStyle>
    </a:lastRow>
    <a:seCell>
      <a:tcStyle>
        <a:tcBdr/>
      </a:tcStyle>
    </a:seCell>
    <a:swCell>
      <a:tcStyle>
        <a:tcBdr/>
      </a:tcStyle>
    </a:swCell>
    <a:firstRow>
      <a:tcTxStyle b="on">
        <a:fontRef idx="minor">
          <a:prstClr val="black"/>
        </a:fontRef>
        <a:schemeClr val="lt1"/>
      </a:tcTxStyle>
      <a:tcStyle>
        <a:tcBdr>
          <a:bottom>
            <a:ln w="38100">
              <a:solidFill>
                <a:schemeClr val="lt1"/>
              </a:solidFill>
            </a:ln>
          </a:bottom>
        </a:tcBdr>
        <a:fill>
          <a:solidFill>
            <a:schemeClr val="accent1"/>
          </a:solidFill>
        </a:fill>
      </a:tcStyle>
    </a:firstRow>
    <a:neCell>
      <a:tcStyle>
        <a:tcBdr/>
      </a:tcStyle>
    </a:neCell>
    <a:nwCell>
      <a:tcStyle>
        <a:tcBdr/>
      </a:tcStyle>
    </a:nwCell>
  </a:tblStyle>
  <a:tblStyle styleId="{69C7853C-536D-4A76-A0AE-DD22124D55A5}" styleName="Стиль из темы 1 - акцент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A488322-F2BA-4B5B-9748-0D474271808F}" styleName="Средний стиль 3 — акцент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FABFCF23-3B69-468F-B69F-88F6DE6A72F2}" styleName="Средний стиль 1 — акцент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155" autoAdjust="0"/>
  </p:normalViewPr>
  <p:slideViewPr>
    <p:cSldViewPr>
      <p:cViewPr varScale="1">
        <p:scale>
          <a:sx n="84" d="100"/>
          <a:sy n="84" d="100"/>
        </p:scale>
        <p:origin x="786" y="72"/>
      </p:cViewPr>
      <p:guideLst>
        <p:guide orient="horz" pos="2795"/>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font" Target="fonts/font8.fntdata"/><Relationship Id="rId26" Type="http://schemas.openxmlformats.org/officeDocument/2006/relationships/font" Target="fonts/font16.fntdata"/><Relationship Id="rId3" Type="http://schemas.openxmlformats.org/officeDocument/2006/relationships/slide" Target="slides/slide2.xml"/><Relationship Id="rId21" Type="http://schemas.openxmlformats.org/officeDocument/2006/relationships/font" Target="fonts/font11.fntdata"/><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font" Target="fonts/font7.fntdata"/><Relationship Id="rId25" Type="http://schemas.openxmlformats.org/officeDocument/2006/relationships/font" Target="fonts/font15.fntdata"/><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6.fntdata"/><Relationship Id="rId20" Type="http://schemas.openxmlformats.org/officeDocument/2006/relationships/font" Target="fonts/font10.fntdata"/><Relationship Id="rId29" Type="http://schemas.openxmlformats.org/officeDocument/2006/relationships/font" Target="fonts/font19.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24" Type="http://schemas.openxmlformats.org/officeDocument/2006/relationships/font" Target="fonts/font14.fntdata"/><Relationship Id="rId32" Type="http://schemas.openxmlformats.org/officeDocument/2006/relationships/font" Target="fonts/font22.fntdata"/><Relationship Id="rId5" Type="http://schemas.openxmlformats.org/officeDocument/2006/relationships/slide" Target="slides/slide4.xml"/><Relationship Id="rId15" Type="http://schemas.openxmlformats.org/officeDocument/2006/relationships/font" Target="fonts/font5.fntdata"/><Relationship Id="rId23" Type="http://schemas.openxmlformats.org/officeDocument/2006/relationships/font" Target="fonts/font13.fntdata"/><Relationship Id="rId28" Type="http://schemas.openxmlformats.org/officeDocument/2006/relationships/font" Target="fonts/font18.fntdata"/><Relationship Id="rId36" Type="http://schemas.openxmlformats.org/officeDocument/2006/relationships/tableStyles" Target="tableStyles.xml"/><Relationship Id="rId10" Type="http://schemas.openxmlformats.org/officeDocument/2006/relationships/notesMaster" Target="notesMasters/notesMaster1.xml"/><Relationship Id="rId19" Type="http://schemas.openxmlformats.org/officeDocument/2006/relationships/font" Target="fonts/font9.fntdata"/><Relationship Id="rId31" Type="http://schemas.openxmlformats.org/officeDocument/2006/relationships/font" Target="fonts/font2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 Id="rId22" Type="http://schemas.openxmlformats.org/officeDocument/2006/relationships/font" Target="fonts/font12.fntdata"/><Relationship Id="rId27" Type="http://schemas.openxmlformats.org/officeDocument/2006/relationships/font" Target="fonts/font17.fntdata"/><Relationship Id="rId30" Type="http://schemas.openxmlformats.org/officeDocument/2006/relationships/font" Target="fonts/font20.fntdata"/><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bwMode="auto">
        <a:xfrm>
          <a:off x="0" y="0"/>
          <a:ext cx="0" cy="0"/>
          <a:chOff x="0" y="0"/>
          <a:chExt cx="0" cy="0"/>
        </a:xfrm>
      </p:grpSpPr>
      <p:sp>
        <p:nvSpPr>
          <p:cNvPr id="3" name="Google Shape;3;n"/>
          <p:cNvSpPr>
            <a:spLocks noGrp="1" noRot="1" noChangeAspect="1"/>
          </p:cNvSpPr>
          <p:nvPr>
            <p:ph type="sldImg" idx="2"/>
          </p:nvPr>
        </p:nvSpPr>
        <p:spPr bwMode="auto">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pPr>
              <a:defRPr/>
            </a:pPr>
            <a:endParaRPr/>
          </a:p>
        </p:txBody>
      </p:sp>
    </p:spTree>
  </p:cSld>
  <p:clrMap bg1="lt1" tx1="dk1" bg2="dk2" tx2="lt2" accent1="accent1" accent2="accent2" accent3="accent3" accent4="accent4" accent5="accent5" accent6="accent6" hlink="hlink" folHlink="folHlink"/>
  <p:notesStyle>
    <a:defPPr marR="0" lvl="0" algn="l">
      <a:lnSpc>
        <a:spcPct val="100000"/>
      </a:lnSpc>
      <a:spcBef>
        <a:spcPts val="0"/>
      </a:spcBef>
      <a:spcAft>
        <a:spcPts val="0"/>
      </a:spcAft>
    </a:defPPr>
    <a:lvl1pPr marR="0" lvl="0"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notion.so/intensive2035/e16bcedd0635425083043cee40507eff?pvs=4" TargetMode="External"/><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https://www.notion.so/intensive2035/08ff407807a14bdd940722bd2c2f5fe5?pvs=4"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pPr rtl="0"/>
            <a:r>
              <a:rPr lang="ru-RU" sz="1100" b="0" i="0" u="none" strike="noStrike" cap="none" dirty="0">
                <a:solidFill>
                  <a:srgbClr val="000000"/>
                </a:solidFill>
                <a:effectLst/>
                <a:latin typeface="Arial"/>
                <a:ea typeface="Arial"/>
                <a:cs typeface="Arial"/>
              </a:rPr>
              <a:t>Перед заполнением слайда обратите внимание на статьи о заполнении паспорта проектной идеи и об ошибках при его заполнении</a:t>
            </a:r>
            <a:endParaRPr lang="ru-RU" b="0" dirty="0">
              <a:effectLst/>
            </a:endParaRPr>
          </a:p>
          <a:p>
            <a:pPr rtl="0"/>
            <a:r>
              <a:rPr lang="ru-RU" sz="1100" b="0" i="0" u="none" strike="noStrike" cap="none" dirty="0">
                <a:solidFill>
                  <a:srgbClr val="000000"/>
                </a:solidFill>
                <a:effectLst/>
                <a:latin typeface="Arial"/>
                <a:ea typeface="Arial"/>
                <a:cs typeface="Arial"/>
              </a:rPr>
              <a:t>Как заполнять паспорт проекта </a:t>
            </a:r>
            <a:r>
              <a:rPr lang="ru-RU" sz="1100" b="0" i="0" u="sng" strike="noStrike" cap="none" dirty="0">
                <a:solidFill>
                  <a:srgbClr val="000000"/>
                </a:solidFill>
                <a:effectLst/>
                <a:latin typeface="Arial"/>
                <a:ea typeface="Arial"/>
                <a:cs typeface="Arial"/>
                <a:hlinkClick r:id="rId3"/>
              </a:rPr>
              <a:t>https://www.notion.so/intensive2035/e16bcedd0635425083043cee40507eff?pvs=4</a:t>
            </a:r>
            <a:r>
              <a:rPr lang="ru-RU" sz="1100" b="0" i="0" u="none" strike="noStrike" cap="none" dirty="0">
                <a:solidFill>
                  <a:srgbClr val="000000"/>
                </a:solidFill>
                <a:effectLst/>
                <a:latin typeface="Arial"/>
                <a:ea typeface="Arial"/>
                <a:cs typeface="Arial"/>
              </a:rPr>
              <a:t> </a:t>
            </a:r>
            <a:endParaRPr lang="ru-RU" b="0" dirty="0">
              <a:effectLst/>
            </a:endParaRPr>
          </a:p>
          <a:p>
            <a:pPr rtl="0"/>
            <a:r>
              <a:rPr lang="ru-RU" sz="1100" b="0" i="0" u="none" strike="noStrike" cap="none" dirty="0">
                <a:solidFill>
                  <a:srgbClr val="000000"/>
                </a:solidFill>
                <a:effectLst/>
                <a:latin typeface="Arial"/>
                <a:ea typeface="Arial"/>
                <a:cs typeface="Arial"/>
              </a:rPr>
              <a:t>Ошибки при заполнении паспорта проекта </a:t>
            </a:r>
            <a:r>
              <a:rPr lang="ru-RU" sz="1100" b="0" i="0" u="sng" strike="noStrike" cap="none" dirty="0">
                <a:solidFill>
                  <a:srgbClr val="000000"/>
                </a:solidFill>
                <a:effectLst/>
                <a:latin typeface="Arial"/>
                <a:ea typeface="Arial"/>
                <a:cs typeface="Arial"/>
                <a:hlinkClick r:id="rId4"/>
              </a:rPr>
              <a:t>https://www.notion.so/intensive2035/08ff407807a14bdd940722bd2c2f5fe5?pvs=4</a:t>
            </a:r>
            <a:r>
              <a:rPr lang="ru-RU" sz="1100" b="0" i="0" u="none" strike="noStrike" cap="none" dirty="0">
                <a:solidFill>
                  <a:srgbClr val="000000"/>
                </a:solidFill>
                <a:effectLst/>
                <a:latin typeface="Arial"/>
                <a:ea typeface="Arial"/>
                <a:cs typeface="Arial"/>
              </a:rPr>
              <a:t> </a:t>
            </a:r>
            <a:endParaRPr lang="ru-RU" b="0" dirty="0">
              <a:effectLst/>
            </a:endParaRPr>
          </a:p>
          <a:p>
            <a:pPr rtl="0"/>
            <a:r>
              <a:rPr lang="ru-RU" sz="1100" b="0" i="0" u="none" strike="noStrike" cap="none" dirty="0">
                <a:solidFill>
                  <a:srgbClr val="000000"/>
                </a:solidFill>
                <a:effectLst/>
                <a:latin typeface="Arial"/>
                <a:ea typeface="Arial"/>
                <a:cs typeface="Arial"/>
              </a:rPr>
              <a:t>Проблема, которую вы решаете, не существует в вакууме.</a:t>
            </a:r>
            <a:endParaRPr lang="ru-RU" b="0" dirty="0">
              <a:effectLst/>
            </a:endParaRPr>
          </a:p>
          <a:p>
            <a:pPr rtl="0"/>
            <a:r>
              <a:rPr lang="ru-RU" sz="1100" b="0" i="0" u="none" strike="noStrike" cap="none" dirty="0">
                <a:solidFill>
                  <a:srgbClr val="000000"/>
                </a:solidFill>
                <a:effectLst/>
                <a:latin typeface="Arial"/>
                <a:ea typeface="Arial"/>
                <a:cs typeface="Arial"/>
              </a:rPr>
              <a:t>Должен быть кто-то, кто от неё страдает, иначе это не проблема. В качестве пользователя мы предлагаем выбрать группу людей, для которых эта проблема актуальна. Например, в группу могут входить люди определенной профессии или рода деятельности, жители района или города, потребители какого-то товара или услуги, владельцы какой-то собственности и так далее.</a:t>
            </a:r>
            <a:endParaRPr lang="ru-RU" b="0" dirty="0">
              <a:effectLst/>
            </a:endParaRPr>
          </a:p>
          <a:p>
            <a:pPr rtl="0"/>
            <a:r>
              <a:rPr lang="ru-RU" sz="1100" b="0" i="0" u="none" strike="noStrike" cap="none" dirty="0">
                <a:solidFill>
                  <a:srgbClr val="000000"/>
                </a:solidFill>
                <a:effectLst/>
                <a:latin typeface="Arial"/>
                <a:ea typeface="Arial"/>
                <a:cs typeface="Arial"/>
              </a:rPr>
              <a:t>Проблема возникает не на пустом месте.</a:t>
            </a:r>
            <a:endParaRPr lang="ru-RU" b="0" dirty="0">
              <a:effectLst/>
            </a:endParaRPr>
          </a:p>
          <a:p>
            <a:pPr rtl="0"/>
            <a:r>
              <a:rPr lang="ru-RU" sz="1100" b="0" i="0" u="none" strike="noStrike" cap="none" dirty="0">
                <a:solidFill>
                  <a:srgbClr val="000000"/>
                </a:solidFill>
                <a:effectLst/>
                <a:latin typeface="Arial"/>
                <a:ea typeface="Arial"/>
                <a:cs typeface="Arial"/>
              </a:rPr>
              <a:t>А тогда, когда пользователь совершает некоторые действия, чтобы прийти к желаемому результату. Масштабы действия могут быть разные: от продажи квартиры и выбора учебного заведения до заполнения формы на сайте или выброса мусора.</a:t>
            </a:r>
            <a:endParaRPr lang="ru-RU" b="0" dirty="0">
              <a:effectLst/>
            </a:endParaRPr>
          </a:p>
          <a:p>
            <a:pPr rtl="0"/>
            <a:r>
              <a:rPr lang="ru-RU" sz="1100" b="0" i="0" u="none" strike="noStrike" cap="none" dirty="0">
                <a:solidFill>
                  <a:srgbClr val="000000"/>
                </a:solidFill>
                <a:effectLst/>
                <a:latin typeface="Arial"/>
                <a:ea typeface="Arial"/>
                <a:cs typeface="Arial"/>
              </a:rPr>
              <a:t>Так или иначе, при совершении этого действия что-то идёт не так, пользователь сталкивается с каким-то неудобством, барьером, которое либо вообще не даёт совершить это действие, либо затрудняет его, делает неприятным.</a:t>
            </a:r>
            <a:endParaRPr lang="ru-RU" b="0" dirty="0">
              <a:effectLst/>
            </a:endParaRPr>
          </a:p>
          <a:p>
            <a:pPr rtl="0"/>
            <a:r>
              <a:rPr lang="ru-RU" sz="1100" b="0" i="0" u="none" strike="noStrike" cap="none" dirty="0">
                <a:solidFill>
                  <a:srgbClr val="000000"/>
                </a:solidFill>
                <a:effectLst/>
                <a:latin typeface="Arial"/>
                <a:ea typeface="Arial"/>
                <a:cs typeface="Arial"/>
              </a:rPr>
              <a:t>Хороший индикатор: пользователь вынужден тратить дополнительное время, деньги, нервы, здоровье, чтобы решить свою первоначальную задачу.</a:t>
            </a:r>
            <a:endParaRPr lang="ru-RU" b="0" dirty="0">
              <a:effectLst/>
            </a:endParaRPr>
          </a:p>
          <a:p>
            <a:pPr rtl="0"/>
            <a:r>
              <a:rPr lang="ru-RU" sz="1100" b="0" i="0" u="none" strike="noStrike" cap="none" dirty="0">
                <a:solidFill>
                  <a:srgbClr val="000000"/>
                </a:solidFill>
                <a:effectLst/>
                <a:latin typeface="Arial"/>
                <a:ea typeface="Arial"/>
                <a:cs typeface="Arial"/>
              </a:rPr>
              <a:t>Обратите внимание, что задача часто всё же решается, хоть и не самым оптимальным способом. Как раз в этом месте вы можете предложить более оптимальное решение, то есть, менее затратное по деньгам, времени или нервам. Именно решение вам и предстоит разработать в ходе интенсива.</a:t>
            </a:r>
            <a:endParaRPr lang="ru-RU" b="0" dirty="0">
              <a:effectLst/>
            </a:endParaRPr>
          </a:p>
          <a:p>
            <a:br>
              <a:rPr lang="ru-RU" dirty="0"/>
            </a:br>
            <a:endParaRPr lang="ru-RU" dirty="0"/>
          </a:p>
        </p:txBody>
      </p:sp>
    </p:spTree>
    <p:extLst>
      <p:ext uri="{BB962C8B-B14F-4D97-AF65-F5344CB8AC3E}">
        <p14:creationId xmlns:p14="http://schemas.microsoft.com/office/powerpoint/2010/main" val="25775460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pPr rtl="0"/>
            <a:r>
              <a:rPr lang="ru-RU" sz="1100" b="0" i="0" u="none" strike="noStrike" cap="none" dirty="0">
                <a:solidFill>
                  <a:srgbClr val="000000"/>
                </a:solidFill>
                <a:effectLst/>
                <a:latin typeface="Arial"/>
                <a:ea typeface="Arial"/>
                <a:cs typeface="Arial"/>
              </a:rPr>
              <a:t>Поиск аналогов своего продукта/услуги помогает команде позаимствовать чужие удачные решения для внедрения в собственный продукт, а также даёт базовое представление о рынке и о том, что сейчас на нём востребовано.</a:t>
            </a:r>
            <a:endParaRPr lang="ru-RU" b="0" dirty="0">
              <a:effectLst/>
            </a:endParaRPr>
          </a:p>
          <a:p>
            <a:pPr rtl="0"/>
            <a:r>
              <a:rPr lang="ru-RU" sz="1100" b="0" i="0" u="none" strike="noStrike" cap="none" dirty="0">
                <a:solidFill>
                  <a:srgbClr val="000000"/>
                </a:solidFill>
                <a:effectLst/>
                <a:latin typeface="Arial"/>
                <a:ea typeface="Arial"/>
                <a:cs typeface="Arial"/>
              </a:rPr>
              <a:t>Аналоги продукта бываю полными (прямые конкуренты) и частичными (косвенные конкуренты).</a:t>
            </a:r>
            <a:endParaRPr lang="ru-RU" b="0" dirty="0">
              <a:effectLst/>
            </a:endParaRPr>
          </a:p>
          <a:p>
            <a:pPr rtl="0"/>
            <a:br>
              <a:rPr lang="ru-RU" b="0" dirty="0">
                <a:effectLst/>
              </a:rPr>
            </a:br>
            <a:r>
              <a:rPr lang="ru-RU" sz="1100" b="1" i="0" u="none" strike="noStrike" cap="none" dirty="0">
                <a:solidFill>
                  <a:srgbClr val="000000"/>
                </a:solidFill>
                <a:effectLst/>
                <a:latin typeface="Arial"/>
                <a:ea typeface="Arial"/>
                <a:cs typeface="Arial"/>
              </a:rPr>
              <a:t>Полные аналоги</a:t>
            </a:r>
            <a:r>
              <a:rPr lang="ru-RU" sz="1100" b="0" i="0" u="none" strike="noStrike" cap="none" dirty="0">
                <a:solidFill>
                  <a:srgbClr val="000000"/>
                </a:solidFill>
                <a:effectLst/>
                <a:latin typeface="Arial"/>
                <a:ea typeface="Arial"/>
                <a:cs typeface="Arial"/>
              </a:rPr>
              <a:t> (прямые конкуренты) — это продукты, которые похожи на ваш, ориентированы на ту же аудиторию и решают те же задачи, что и ваш продукт. Например, полными аналогами машины марки </a:t>
            </a:r>
            <a:r>
              <a:rPr lang="ru-RU" sz="1100" b="0" i="0" u="none" strike="noStrike" cap="none" dirty="0" err="1">
                <a:solidFill>
                  <a:srgbClr val="000000"/>
                </a:solidFill>
                <a:effectLst/>
                <a:latin typeface="Arial"/>
                <a:ea typeface="Arial"/>
                <a:cs typeface="Arial"/>
              </a:rPr>
              <a:t>Kia</a:t>
            </a:r>
            <a:r>
              <a:rPr lang="ru-RU" sz="1100" b="0" i="0" u="none" strike="noStrike" cap="none" dirty="0">
                <a:solidFill>
                  <a:srgbClr val="000000"/>
                </a:solidFill>
                <a:effectLst/>
                <a:latin typeface="Arial"/>
                <a:ea typeface="Arial"/>
                <a:cs typeface="Arial"/>
              </a:rPr>
              <a:t> будут машины </a:t>
            </a:r>
            <a:r>
              <a:rPr lang="ru-RU" sz="1100" b="0" i="0" u="none" strike="noStrike" cap="none" dirty="0" err="1">
                <a:solidFill>
                  <a:srgbClr val="000000"/>
                </a:solidFill>
                <a:effectLst/>
                <a:latin typeface="Arial"/>
                <a:ea typeface="Arial"/>
                <a:cs typeface="Arial"/>
              </a:rPr>
              <a:t>Skoda</a:t>
            </a:r>
            <a:r>
              <a:rPr lang="ru-RU" sz="1100" b="0" i="0" u="none" strike="noStrike" cap="none" dirty="0">
                <a:solidFill>
                  <a:srgbClr val="000000"/>
                </a:solidFill>
                <a:effectLst/>
                <a:latin typeface="Arial"/>
                <a:ea typeface="Arial"/>
                <a:cs typeface="Arial"/>
              </a:rPr>
              <a:t> и </a:t>
            </a:r>
            <a:r>
              <a:rPr lang="ru-RU" sz="1100" b="0" i="0" u="none" strike="noStrike" cap="none" dirty="0" err="1">
                <a:solidFill>
                  <a:srgbClr val="000000"/>
                </a:solidFill>
                <a:effectLst/>
                <a:latin typeface="Arial"/>
                <a:ea typeface="Arial"/>
                <a:cs typeface="Arial"/>
              </a:rPr>
              <a:t>Volkswagen</a:t>
            </a:r>
            <a:r>
              <a:rPr lang="ru-RU" sz="1100" b="0" i="0" u="none" strike="noStrike" cap="none" dirty="0">
                <a:solidFill>
                  <a:srgbClr val="000000"/>
                </a:solidFill>
                <a:effectLst/>
                <a:latin typeface="Arial"/>
                <a:ea typeface="Arial"/>
                <a:cs typeface="Arial"/>
              </a:rPr>
              <a:t>.</a:t>
            </a:r>
            <a:endParaRPr lang="ru-RU" b="0" dirty="0">
              <a:effectLst/>
            </a:endParaRPr>
          </a:p>
          <a:p>
            <a:pPr rtl="0"/>
            <a:r>
              <a:rPr lang="ru-RU" sz="1100" b="1" i="0" u="none" strike="noStrike" cap="none" dirty="0">
                <a:solidFill>
                  <a:srgbClr val="000000"/>
                </a:solidFill>
                <a:effectLst/>
                <a:latin typeface="Arial"/>
                <a:ea typeface="Arial"/>
                <a:cs typeface="Arial"/>
              </a:rPr>
              <a:t>Частичными аналогами</a:t>
            </a:r>
            <a:r>
              <a:rPr lang="ru-RU" sz="1100" b="0" i="0" u="none" strike="noStrike" cap="none" dirty="0">
                <a:solidFill>
                  <a:srgbClr val="000000"/>
                </a:solidFill>
                <a:effectLst/>
                <a:latin typeface="Arial"/>
                <a:ea typeface="Arial"/>
                <a:cs typeface="Arial"/>
              </a:rPr>
              <a:t> (косвенными конкурентами) могут быть либо продукты, которые не похожи на ваш, но решают ту же проблему клиентов, либо схожие с вашим продукты, ориентированные на другую целевую аудиторию. Например, энергетические напитки — это частичные аналоги кофе, потому что они решают ту же задачу сохранения бодрости. Магазины профессиональной косметики — косвенные конкуренты салонов красоты, так как они вынуждают клиентов проводить себе процедуры самостоятельно, но при этом экономят им деньги. Косвенными конкурентами так же стоит считать иностранные продукты или услуги, не представленные в России, то есть ориентированные на другую целевую аудиторию. Важно посмотреть и их, так как они показывают перспективы развития технологического направления в России в дальнейшем.</a:t>
            </a:r>
            <a:endParaRPr lang="ru-RU" b="0" dirty="0">
              <a:effectLst/>
            </a:endParaRPr>
          </a:p>
          <a:p>
            <a:pPr rtl="0"/>
            <a:r>
              <a:rPr lang="ru-RU" sz="1100" b="0" i="0" u="none" strike="noStrike" cap="none" dirty="0">
                <a:solidFill>
                  <a:srgbClr val="000000"/>
                </a:solidFill>
                <a:effectLst/>
                <a:latin typeface="Arial"/>
                <a:ea typeface="Arial"/>
                <a:cs typeface="Arial"/>
              </a:rPr>
              <a:t>Как и с остальными слайдами, мы не ограничиваем вас в шаблоне. Вы можете изложить результаты в виде сравнительной таблицы, где ваш проект сравнивается с аналогичными по каким-то параметрам или свойствам. Главное, чтобы было понятно, </a:t>
            </a:r>
            <a:r>
              <a:rPr lang="ru-RU" sz="1100" b="1" i="0" u="none" strike="noStrike" cap="none" dirty="0">
                <a:solidFill>
                  <a:srgbClr val="000000"/>
                </a:solidFill>
                <a:effectLst/>
                <a:latin typeface="Arial"/>
                <a:ea typeface="Arial"/>
                <a:cs typeface="Arial"/>
              </a:rPr>
              <a:t>чем ваш проект отличается от аналогов, в чем превосходит их и как это помогает решать заявленную проблему.</a:t>
            </a:r>
            <a:endParaRPr lang="ru-RU" b="0" dirty="0">
              <a:effectLst/>
            </a:endParaRPr>
          </a:p>
          <a:p>
            <a:br>
              <a:rPr lang="ru-RU" dirty="0"/>
            </a:br>
            <a:endParaRPr lang="ru-RU" dirty="0"/>
          </a:p>
        </p:txBody>
      </p:sp>
    </p:spTree>
    <p:extLst>
      <p:ext uri="{BB962C8B-B14F-4D97-AF65-F5344CB8AC3E}">
        <p14:creationId xmlns:p14="http://schemas.microsoft.com/office/powerpoint/2010/main" val="19952937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pPr rtl="0"/>
            <a:r>
              <a:rPr lang="ru-RU" sz="1100" b="0" i="0" u="none" strike="noStrike" cap="none" dirty="0">
                <a:solidFill>
                  <a:srgbClr val="000000"/>
                </a:solidFill>
                <a:effectLst/>
                <a:latin typeface="Arial"/>
                <a:ea typeface="Arial"/>
                <a:cs typeface="Arial"/>
              </a:rPr>
              <a:t>Мы используем такой шаблон формулировки решения, но не настаиваем на нем: </a:t>
            </a:r>
            <a:endParaRPr lang="ru-RU" b="0" dirty="0">
              <a:effectLst/>
            </a:endParaRPr>
          </a:p>
          <a:p>
            <a:pPr rtl="0"/>
            <a:r>
              <a:rPr lang="ru-RU" sz="1100" b="0" i="1" u="none" strike="noStrike" cap="none" dirty="0">
                <a:solidFill>
                  <a:srgbClr val="000000"/>
                </a:solidFill>
                <a:effectLst/>
                <a:latin typeface="Arial"/>
                <a:ea typeface="Arial"/>
                <a:cs typeface="Arial"/>
              </a:rPr>
              <a:t>Для &lt;пользователей&gt;, которым нужно &lt;цель/желание потребность пользователя&gt;, Наш &lt;вид решения&gt; будет выполнять &lt;главную функцию&gt;. В отличие от &lt;альтернатив&gt;, наш продукт лучше тем, что &lt;описание преимуществ&gt;.</a:t>
            </a:r>
            <a:endParaRPr lang="ru-RU" b="0" dirty="0">
              <a:effectLst/>
            </a:endParaRPr>
          </a:p>
          <a:p>
            <a:pPr rtl="0"/>
            <a:br>
              <a:rPr lang="ru-RU" b="0" dirty="0">
                <a:effectLst/>
              </a:rPr>
            </a:br>
            <a:r>
              <a:rPr lang="ru-RU" sz="1100" b="0" i="0" u="none" strike="noStrike" cap="none" dirty="0">
                <a:solidFill>
                  <a:srgbClr val="000000"/>
                </a:solidFill>
                <a:effectLst/>
                <a:latin typeface="Arial"/>
                <a:ea typeface="Arial"/>
                <a:cs typeface="Arial"/>
              </a:rPr>
              <a:t>Так или иначе, из описания вашего решения должно быть понятно следующее:</a:t>
            </a:r>
            <a:endParaRPr lang="ru-RU" b="0" dirty="0">
              <a:effectLst/>
            </a:endParaRPr>
          </a:p>
          <a:p>
            <a:pPr rtl="0" fontAlgn="base"/>
            <a:r>
              <a:rPr lang="ru-RU" sz="1100" b="0" i="0" u="none" strike="noStrike" cap="none" dirty="0">
                <a:solidFill>
                  <a:srgbClr val="000000"/>
                </a:solidFill>
                <a:effectLst/>
                <a:latin typeface="Arial"/>
                <a:ea typeface="Arial"/>
                <a:cs typeface="Arial"/>
              </a:rPr>
              <a:t>чья проблема решается</a:t>
            </a:r>
          </a:p>
          <a:p>
            <a:pPr rtl="0" fontAlgn="base"/>
            <a:r>
              <a:rPr lang="ru-RU" sz="1100" b="0" i="0" u="none" strike="noStrike" cap="none" dirty="0">
                <a:solidFill>
                  <a:srgbClr val="000000"/>
                </a:solidFill>
                <a:effectLst/>
                <a:latin typeface="Arial"/>
                <a:ea typeface="Arial"/>
                <a:cs typeface="Arial"/>
              </a:rPr>
              <a:t>что это за проблема</a:t>
            </a:r>
          </a:p>
          <a:p>
            <a:pPr rtl="0" fontAlgn="base"/>
            <a:r>
              <a:rPr lang="ru-RU" sz="1100" b="0" i="0" u="none" strike="noStrike" cap="none" dirty="0">
                <a:solidFill>
                  <a:srgbClr val="000000"/>
                </a:solidFill>
                <a:effectLst/>
                <a:latin typeface="Arial"/>
                <a:ea typeface="Arial"/>
                <a:cs typeface="Arial"/>
              </a:rPr>
              <a:t>что представляет собой ваше решение</a:t>
            </a:r>
          </a:p>
          <a:p>
            <a:pPr rtl="0" fontAlgn="base"/>
            <a:r>
              <a:rPr lang="ru-RU" sz="1100" b="0" i="0" u="none" strike="noStrike" cap="none" dirty="0">
                <a:solidFill>
                  <a:srgbClr val="000000"/>
                </a:solidFill>
                <a:effectLst/>
                <a:latin typeface="Arial"/>
                <a:ea typeface="Arial"/>
                <a:cs typeface="Arial"/>
              </a:rPr>
              <a:t>чем оно лучше аналогичных</a:t>
            </a:r>
          </a:p>
          <a:p>
            <a:pPr rtl="0"/>
            <a:br>
              <a:rPr lang="ru-RU" b="0" dirty="0">
                <a:effectLst/>
              </a:rPr>
            </a:br>
            <a:r>
              <a:rPr lang="ru-RU" sz="1100" b="0" i="0" u="none" strike="noStrike" cap="none" dirty="0">
                <a:solidFill>
                  <a:srgbClr val="000000"/>
                </a:solidFill>
                <a:effectLst/>
                <a:latin typeface="Arial"/>
                <a:ea typeface="Arial"/>
                <a:cs typeface="Arial"/>
              </a:rPr>
              <a:t>Например</a:t>
            </a:r>
            <a:endParaRPr lang="ru-RU" b="0" dirty="0">
              <a:effectLst/>
            </a:endParaRPr>
          </a:p>
          <a:p>
            <a:pPr rtl="0"/>
            <a:r>
              <a:rPr lang="ru-RU" sz="1100" b="0" i="0" u="none" strike="noStrike" cap="none" dirty="0">
                <a:solidFill>
                  <a:srgbClr val="000000"/>
                </a:solidFill>
                <a:effectLst/>
                <a:latin typeface="Arial"/>
                <a:ea typeface="Arial"/>
                <a:cs typeface="Arial"/>
              </a:rPr>
              <a:t>Для </a:t>
            </a:r>
            <a:r>
              <a:rPr lang="ru-RU" sz="1100" b="1" i="0" u="none" strike="noStrike" cap="none" dirty="0">
                <a:solidFill>
                  <a:srgbClr val="000000"/>
                </a:solidFill>
                <a:effectLst/>
                <a:latin typeface="Arial"/>
                <a:ea typeface="Arial"/>
                <a:cs typeface="Arial"/>
              </a:rPr>
              <a:t>&lt;мам с колясками&gt;</a:t>
            </a:r>
            <a:r>
              <a:rPr lang="ru-RU" sz="1100" b="0" i="0" u="none" strike="noStrike" cap="none" dirty="0">
                <a:solidFill>
                  <a:srgbClr val="000000"/>
                </a:solidFill>
                <a:effectLst/>
                <a:latin typeface="Arial"/>
                <a:ea typeface="Arial"/>
                <a:cs typeface="Arial"/>
              </a:rPr>
              <a:t>,</a:t>
            </a:r>
            <a:endParaRPr lang="ru-RU" b="0" dirty="0">
              <a:effectLst/>
            </a:endParaRPr>
          </a:p>
          <a:p>
            <a:pPr rtl="0"/>
            <a:r>
              <a:rPr lang="ru-RU" sz="1100" b="0" i="0" u="none" strike="noStrike" cap="none" dirty="0">
                <a:solidFill>
                  <a:srgbClr val="000000"/>
                </a:solidFill>
                <a:effectLst/>
                <a:latin typeface="Arial"/>
                <a:ea typeface="Arial"/>
                <a:cs typeface="Arial"/>
              </a:rPr>
              <a:t>которым нужно </a:t>
            </a:r>
            <a:r>
              <a:rPr lang="ru-RU" sz="1100" b="1" i="0" u="none" strike="noStrike" cap="none" dirty="0">
                <a:solidFill>
                  <a:srgbClr val="000000"/>
                </a:solidFill>
                <a:effectLst/>
                <a:latin typeface="Arial"/>
                <a:ea typeface="Arial"/>
                <a:cs typeface="Arial"/>
              </a:rPr>
              <a:t>&lt;два раза в день гулять с ребенком&gt;</a:t>
            </a:r>
            <a:r>
              <a:rPr lang="ru-RU" sz="1100" b="0" i="0" u="none" strike="noStrike" cap="none" dirty="0">
                <a:solidFill>
                  <a:srgbClr val="000000"/>
                </a:solidFill>
                <a:effectLst/>
                <a:latin typeface="Arial"/>
                <a:ea typeface="Arial"/>
                <a:cs typeface="Arial"/>
              </a:rPr>
              <a:t>,</a:t>
            </a:r>
            <a:endParaRPr lang="ru-RU" b="0" dirty="0">
              <a:effectLst/>
            </a:endParaRPr>
          </a:p>
          <a:p>
            <a:pPr rtl="0"/>
            <a:r>
              <a:rPr lang="ru-RU" sz="1100" b="0" i="0" u="none" strike="noStrike" cap="none" dirty="0">
                <a:solidFill>
                  <a:srgbClr val="000000"/>
                </a:solidFill>
                <a:effectLst/>
                <a:latin typeface="Arial"/>
                <a:ea typeface="Arial"/>
                <a:cs typeface="Arial"/>
              </a:rPr>
              <a:t>наше </a:t>
            </a:r>
            <a:r>
              <a:rPr lang="ru-RU" sz="1100" b="1" i="0" u="none" strike="noStrike" cap="none" dirty="0">
                <a:solidFill>
                  <a:srgbClr val="000000"/>
                </a:solidFill>
                <a:effectLst/>
                <a:latin typeface="Arial"/>
                <a:ea typeface="Arial"/>
                <a:cs typeface="Arial"/>
              </a:rPr>
              <a:t>&lt;мобильное приложение&gt;</a:t>
            </a:r>
            <a:endParaRPr lang="ru-RU" b="0" dirty="0">
              <a:effectLst/>
            </a:endParaRPr>
          </a:p>
          <a:p>
            <a:pPr rtl="0"/>
            <a:r>
              <a:rPr lang="ru-RU" sz="1100" b="0" i="0" u="none" strike="noStrike" cap="none" dirty="0">
                <a:solidFill>
                  <a:srgbClr val="000000"/>
                </a:solidFill>
                <a:effectLst/>
                <a:latin typeface="Arial"/>
                <a:ea typeface="Arial"/>
                <a:cs typeface="Arial"/>
              </a:rPr>
              <a:t>будет </a:t>
            </a:r>
            <a:r>
              <a:rPr lang="ru-RU" sz="1100" b="1" i="0" u="none" strike="noStrike" cap="none" dirty="0">
                <a:solidFill>
                  <a:srgbClr val="000000"/>
                </a:solidFill>
                <a:effectLst/>
                <a:latin typeface="Arial"/>
                <a:ea typeface="Arial"/>
                <a:cs typeface="Arial"/>
              </a:rPr>
              <a:t>&lt;строить удобные и интересные пешеходные маршруты прогулок&gt;.</a:t>
            </a:r>
            <a:endParaRPr lang="ru-RU" b="0" dirty="0">
              <a:effectLst/>
            </a:endParaRPr>
          </a:p>
          <a:p>
            <a:pPr rtl="0"/>
            <a:r>
              <a:rPr lang="ru-RU" sz="1100" b="0" i="0" u="none" strike="noStrike" cap="none" dirty="0">
                <a:solidFill>
                  <a:srgbClr val="000000"/>
                </a:solidFill>
                <a:effectLst/>
                <a:latin typeface="Arial"/>
                <a:ea typeface="Arial"/>
                <a:cs typeface="Arial"/>
              </a:rPr>
              <a:t>В отличие от </a:t>
            </a:r>
            <a:r>
              <a:rPr lang="ru-RU" sz="1100" b="1" i="0" u="none" strike="noStrike" cap="none" dirty="0">
                <a:solidFill>
                  <a:srgbClr val="000000"/>
                </a:solidFill>
                <a:effectLst/>
                <a:latin typeface="Arial"/>
                <a:ea typeface="Arial"/>
                <a:cs typeface="Arial"/>
              </a:rPr>
              <a:t>&lt;</a:t>
            </a:r>
            <a:r>
              <a:rPr lang="ru-RU" sz="1100" b="1" i="0" u="none" strike="noStrike" cap="none" dirty="0" err="1">
                <a:solidFill>
                  <a:srgbClr val="000000"/>
                </a:solidFill>
                <a:effectLst/>
                <a:latin typeface="Arial"/>
                <a:ea typeface="Arial"/>
                <a:cs typeface="Arial"/>
              </a:rPr>
              <a:t>Яндекс.Карт</a:t>
            </a:r>
            <a:r>
              <a:rPr lang="ru-RU" sz="1100" b="1" i="0" u="none" strike="noStrike" cap="none" dirty="0">
                <a:solidFill>
                  <a:srgbClr val="000000"/>
                </a:solidFill>
                <a:effectLst/>
                <a:latin typeface="Arial"/>
                <a:ea typeface="Arial"/>
                <a:cs typeface="Arial"/>
              </a:rPr>
              <a:t>, </a:t>
            </a:r>
            <a:r>
              <a:rPr lang="ru-RU" sz="1100" b="1" i="0" u="none" strike="noStrike" cap="none" dirty="0" err="1">
                <a:solidFill>
                  <a:srgbClr val="000000"/>
                </a:solidFill>
                <a:effectLst/>
                <a:latin typeface="Arial"/>
                <a:ea typeface="Arial"/>
                <a:cs typeface="Arial"/>
              </a:rPr>
              <a:t>Google</a:t>
            </a:r>
            <a:r>
              <a:rPr lang="ru-RU" sz="1100" b="1" i="0" u="none" strike="noStrike" cap="none" dirty="0">
                <a:solidFill>
                  <a:srgbClr val="000000"/>
                </a:solidFill>
                <a:effectLst/>
                <a:latin typeface="Arial"/>
                <a:ea typeface="Arial"/>
                <a:cs typeface="Arial"/>
              </a:rPr>
              <a:t> </a:t>
            </a:r>
            <a:r>
              <a:rPr lang="ru-RU" sz="1100" b="1" i="0" u="none" strike="noStrike" cap="none" dirty="0" err="1">
                <a:solidFill>
                  <a:srgbClr val="000000"/>
                </a:solidFill>
                <a:effectLst/>
                <a:latin typeface="Arial"/>
                <a:ea typeface="Arial"/>
                <a:cs typeface="Arial"/>
              </a:rPr>
              <a:t>Maps</a:t>
            </a:r>
            <a:r>
              <a:rPr lang="ru-RU" sz="1100" b="1" i="0" u="none" strike="noStrike" cap="none" dirty="0">
                <a:solidFill>
                  <a:srgbClr val="000000"/>
                </a:solidFill>
                <a:effectLst/>
                <a:latin typeface="Arial"/>
                <a:ea typeface="Arial"/>
                <a:cs typeface="Arial"/>
              </a:rPr>
              <a:t> и 2Gis&gt;</a:t>
            </a:r>
            <a:r>
              <a:rPr lang="ru-RU" sz="1100" b="0" i="0" u="none" strike="noStrike" cap="none" dirty="0">
                <a:solidFill>
                  <a:srgbClr val="000000"/>
                </a:solidFill>
                <a:effectLst/>
                <a:latin typeface="Arial"/>
                <a:ea typeface="Arial"/>
                <a:cs typeface="Arial"/>
              </a:rPr>
              <a:t>, наше приложение будет лучше тем,</a:t>
            </a:r>
            <a:endParaRPr lang="ru-RU" b="0" dirty="0">
              <a:effectLst/>
            </a:endParaRPr>
          </a:p>
          <a:p>
            <a:pPr rtl="0"/>
            <a:r>
              <a:rPr lang="ru-RU" sz="1100" b="0" i="0" u="none" strike="noStrike" cap="none" dirty="0">
                <a:solidFill>
                  <a:srgbClr val="000000"/>
                </a:solidFill>
                <a:effectLst/>
                <a:latin typeface="Arial"/>
                <a:ea typeface="Arial"/>
                <a:cs typeface="Arial"/>
              </a:rPr>
              <a:t>что </a:t>
            </a:r>
            <a:r>
              <a:rPr lang="ru-RU" sz="1100" b="1" i="0" u="none" strike="noStrike" cap="none" dirty="0">
                <a:solidFill>
                  <a:srgbClr val="000000"/>
                </a:solidFill>
                <a:effectLst/>
                <a:latin typeface="Arial"/>
                <a:ea typeface="Arial"/>
                <a:cs typeface="Arial"/>
              </a:rPr>
              <a:t>&lt;оно будет учитывать все пандусы, лестницы, бордюры и подземные переходы и не будет предлагать мамам с колясками идти туда, где невозможно нормально пройти пешеходу&gt;.</a:t>
            </a:r>
            <a:endParaRPr lang="ru-RU" b="0" dirty="0">
              <a:effectLst/>
            </a:endParaRPr>
          </a:p>
          <a:p>
            <a:br>
              <a:rPr lang="ru-RU" b="0" dirty="0">
                <a:effectLst/>
              </a:rPr>
            </a:br>
            <a:endParaRPr lang="ru-RU" dirty="0"/>
          </a:p>
        </p:txBody>
      </p:sp>
    </p:spTree>
    <p:extLst>
      <p:ext uri="{BB962C8B-B14F-4D97-AF65-F5344CB8AC3E}">
        <p14:creationId xmlns:p14="http://schemas.microsoft.com/office/powerpoint/2010/main" val="6765514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pPr rtl="0"/>
            <a:r>
              <a:rPr lang="ru-RU" sz="1100" b="0" i="0" u="none" strike="noStrike" cap="none" dirty="0">
                <a:solidFill>
                  <a:srgbClr val="000000"/>
                </a:solidFill>
                <a:effectLst/>
                <a:latin typeface="Arial"/>
                <a:ea typeface="Arial"/>
                <a:cs typeface="Arial"/>
              </a:rPr>
              <a:t>Насколько актуальна проблема, которую вы решаете?</a:t>
            </a:r>
            <a:endParaRPr lang="ru-RU" b="0" dirty="0">
              <a:effectLst/>
            </a:endParaRPr>
          </a:p>
          <a:p>
            <a:pPr rtl="0" fontAlgn="base"/>
            <a:r>
              <a:rPr lang="ru-RU" sz="1100" b="0" i="0" u="none" strike="noStrike" cap="none" dirty="0">
                <a:solidFill>
                  <a:srgbClr val="000000"/>
                </a:solidFill>
                <a:effectLst/>
                <a:latin typeface="Arial"/>
                <a:ea typeface="Arial"/>
                <a:cs typeface="Arial"/>
              </a:rPr>
              <a:t>кто несёт ущерб и в чём он выражается? (время, деньги, здоровье и т.д.)</a:t>
            </a:r>
          </a:p>
          <a:p>
            <a:pPr rtl="0" fontAlgn="base"/>
            <a:r>
              <a:rPr lang="ru-RU" sz="1100" b="0" i="0" u="none" strike="noStrike" cap="none" dirty="0">
                <a:solidFill>
                  <a:srgbClr val="000000"/>
                </a:solidFill>
                <a:effectLst/>
                <a:latin typeface="Arial"/>
                <a:ea typeface="Arial"/>
                <a:cs typeface="Arial"/>
              </a:rPr>
              <a:t>что будет, если проблему не решать? к каким последствиям это приведёт в ближайшее время и в отдалённой перспективе?</a:t>
            </a:r>
          </a:p>
          <a:p>
            <a:pPr rtl="0"/>
            <a:br>
              <a:rPr lang="ru-RU" b="0" dirty="0">
                <a:effectLst/>
              </a:rPr>
            </a:br>
            <a:r>
              <a:rPr lang="ru-RU" sz="1100" b="0" i="0" u="none" strike="noStrike" cap="none" dirty="0">
                <a:solidFill>
                  <a:srgbClr val="000000"/>
                </a:solidFill>
                <a:effectLst/>
                <a:latin typeface="Arial"/>
                <a:ea typeface="Arial"/>
                <a:cs typeface="Arial"/>
              </a:rPr>
              <a:t>У вас может ещё не быть никаких данных о рынке или других цифр, которые подтверждают актуальность проблемы или задачи. Если так, пока пропустите этот слайд, но к нему нужно будет вернуться на втором этапе интенсива во время исследования.</a:t>
            </a:r>
            <a:endParaRPr lang="ru-RU" b="0" dirty="0">
              <a:effectLst/>
            </a:endParaRPr>
          </a:p>
          <a:p>
            <a:br>
              <a:rPr lang="ru-RU" b="0" dirty="0">
                <a:effectLst/>
              </a:rPr>
            </a:br>
            <a:endParaRPr lang="ru-RU" dirty="0"/>
          </a:p>
        </p:txBody>
      </p:sp>
    </p:spTree>
    <p:extLst>
      <p:ext uri="{BB962C8B-B14F-4D97-AF65-F5344CB8AC3E}">
        <p14:creationId xmlns:p14="http://schemas.microsoft.com/office/powerpoint/2010/main" val="33708562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pPr rtl="0"/>
            <a:r>
              <a:rPr lang="ru-RU" sz="1100" b="0" i="0" u="none" strike="noStrike" cap="none" dirty="0">
                <a:solidFill>
                  <a:srgbClr val="000000"/>
                </a:solidFill>
                <a:effectLst/>
                <a:latin typeface="Arial"/>
                <a:ea typeface="Arial"/>
                <a:cs typeface="Arial"/>
              </a:rPr>
              <a:t>Насколько актуальна проблема, которую вы решаете?</a:t>
            </a:r>
            <a:endParaRPr lang="ru-RU" b="0" dirty="0">
              <a:effectLst/>
            </a:endParaRPr>
          </a:p>
          <a:p>
            <a:pPr rtl="0" fontAlgn="base"/>
            <a:r>
              <a:rPr lang="ru-RU" sz="1100" b="0" i="0" u="none" strike="noStrike" cap="none" dirty="0">
                <a:solidFill>
                  <a:srgbClr val="000000"/>
                </a:solidFill>
                <a:effectLst/>
                <a:latin typeface="Arial"/>
                <a:ea typeface="Arial"/>
                <a:cs typeface="Arial"/>
              </a:rPr>
              <a:t>кто несёт ущерб и в чём он выражается? (время, деньги, здоровье и т.д.)</a:t>
            </a:r>
          </a:p>
          <a:p>
            <a:pPr rtl="0" fontAlgn="base"/>
            <a:r>
              <a:rPr lang="ru-RU" sz="1100" b="0" i="0" u="none" strike="noStrike" cap="none" dirty="0">
                <a:solidFill>
                  <a:srgbClr val="000000"/>
                </a:solidFill>
                <a:effectLst/>
                <a:latin typeface="Arial"/>
                <a:ea typeface="Arial"/>
                <a:cs typeface="Arial"/>
              </a:rPr>
              <a:t>что будет, если проблему не решать? к каким последствиям это приведёт в ближайшее время и в отдалённой перспективе?</a:t>
            </a:r>
          </a:p>
          <a:p>
            <a:pPr rtl="0"/>
            <a:br>
              <a:rPr lang="ru-RU" b="0" dirty="0">
                <a:effectLst/>
              </a:rPr>
            </a:br>
            <a:r>
              <a:rPr lang="ru-RU" sz="1100" b="0" i="0" u="none" strike="noStrike" cap="none" dirty="0">
                <a:solidFill>
                  <a:srgbClr val="000000"/>
                </a:solidFill>
                <a:effectLst/>
                <a:latin typeface="Arial"/>
                <a:ea typeface="Arial"/>
                <a:cs typeface="Arial"/>
              </a:rPr>
              <a:t>У вас может ещё не быть никаких данных о рынке или других цифр, которые подтверждают актуальность проблемы или задачи. Если так, пока пропустите этот слайд, но к нему нужно будет вернуться на втором этапе интенсива во время исследования.</a:t>
            </a:r>
            <a:endParaRPr lang="ru-RU" b="0" dirty="0">
              <a:effectLst/>
            </a:endParaRPr>
          </a:p>
          <a:p>
            <a:br>
              <a:rPr lang="ru-RU" b="0" dirty="0">
                <a:effectLst/>
              </a:rPr>
            </a:br>
            <a:endParaRPr lang="ru-RU" dirty="0"/>
          </a:p>
        </p:txBody>
      </p:sp>
    </p:spTree>
    <p:extLst>
      <p:ext uri="{BB962C8B-B14F-4D97-AF65-F5344CB8AC3E}">
        <p14:creationId xmlns:p14="http://schemas.microsoft.com/office/powerpoint/2010/main" val="16714054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pPr rtl="0"/>
            <a:r>
              <a:rPr lang="ru-RU" sz="1100" b="0" i="0" u="none" strike="noStrike" cap="none" dirty="0">
                <a:solidFill>
                  <a:srgbClr val="000000"/>
                </a:solidFill>
                <a:effectLst/>
                <a:latin typeface="Arial"/>
                <a:ea typeface="Arial"/>
                <a:cs typeface="Arial"/>
              </a:rPr>
              <a:t>Слайд с командой — это ваш способ представиться и показать, что вы способны справиться с поставленной задачей.</a:t>
            </a:r>
            <a:endParaRPr lang="ru-RU" b="0" dirty="0">
              <a:effectLst/>
            </a:endParaRPr>
          </a:p>
          <a:p>
            <a:pPr rtl="0"/>
            <a:r>
              <a:rPr lang="ru-RU" sz="1100" b="0" i="0" u="none" strike="noStrike" cap="none" dirty="0">
                <a:solidFill>
                  <a:srgbClr val="000000"/>
                </a:solidFill>
                <a:effectLst/>
                <a:latin typeface="Arial"/>
                <a:ea typeface="Arial"/>
                <a:cs typeface="Arial"/>
              </a:rPr>
              <a:t>Обычно здесь размещают фотографии, указывают, как кого зовут, должность в проекте</a:t>
            </a:r>
            <a:endParaRPr lang="ru-RU" b="0" dirty="0">
              <a:effectLst/>
            </a:endParaRPr>
          </a:p>
          <a:p>
            <a:pPr rtl="0"/>
            <a:r>
              <a:rPr lang="ru-RU" sz="1100" b="0" i="0" u="none" strike="noStrike" cap="none" dirty="0">
                <a:solidFill>
                  <a:srgbClr val="000000"/>
                </a:solidFill>
                <a:effectLst/>
                <a:latin typeface="Arial"/>
                <a:ea typeface="Arial"/>
                <a:cs typeface="Arial"/>
              </a:rPr>
              <a:t>Уместно рассказать о каких-то компетенциях и достижениях (если они у вас есть). Главное, чтобы эти они имели отношение к тому, что вы делаете. </a:t>
            </a:r>
            <a:endParaRPr lang="ru-RU" b="0" dirty="0">
              <a:effectLst/>
            </a:endParaRPr>
          </a:p>
          <a:p>
            <a:pPr rtl="0"/>
            <a:r>
              <a:rPr lang="ru-RU" sz="1100" b="0" i="1" u="none" strike="noStrike" cap="none" dirty="0">
                <a:solidFill>
                  <a:srgbClr val="000000"/>
                </a:solidFill>
                <a:effectLst/>
                <a:latin typeface="Arial"/>
                <a:ea typeface="Arial"/>
                <a:cs typeface="Arial"/>
              </a:rPr>
              <a:t>Например, в вашей команде есть участник, который помимо прочего работает фитнес-тренером. Если ваш проект связан, например, со спортивным питанием или мобильным приложением для спортсменов, то это большой плюс. Если же проект связан с компьютерным зрением или вы разрабатываете компьютерную игру — это не имеет значение и лучше этот факт опустить.   </a:t>
            </a:r>
            <a:endParaRPr lang="ru-RU" b="0" dirty="0">
              <a:effectLst/>
            </a:endParaRPr>
          </a:p>
          <a:p>
            <a:pPr rtl="0"/>
            <a:br>
              <a:rPr lang="ru-RU" b="0" dirty="0">
                <a:effectLst/>
              </a:rPr>
            </a:br>
            <a:r>
              <a:rPr lang="ru-RU" sz="1100" b="0" i="0" u="none" strike="noStrike" cap="none" dirty="0">
                <a:solidFill>
                  <a:srgbClr val="000000"/>
                </a:solidFill>
                <a:effectLst/>
                <a:latin typeface="Arial"/>
                <a:ea typeface="Arial"/>
                <a:cs typeface="Arial"/>
              </a:rPr>
              <a:t>Но ни в коем случае ничего не придумывайте и не вводите ваших зрителей в заблуждение!</a:t>
            </a:r>
            <a:endParaRPr lang="ru-RU" b="0" dirty="0">
              <a:effectLst/>
            </a:endParaRPr>
          </a:p>
          <a:p>
            <a:br>
              <a:rPr lang="ru-RU" dirty="0"/>
            </a:br>
            <a:endParaRPr lang="ru-RU" dirty="0"/>
          </a:p>
        </p:txBody>
      </p:sp>
    </p:spTree>
    <p:extLst>
      <p:ext uri="{BB962C8B-B14F-4D97-AF65-F5344CB8AC3E}">
        <p14:creationId xmlns:p14="http://schemas.microsoft.com/office/powerpoint/2010/main" val="14784149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Заголовок и объект">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28270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Пользовательский макет">
    <p:spTree>
      <p:nvGrpSpPr>
        <p:cNvPr id="1" name=""/>
        <p:cNvGrpSpPr/>
        <p:nvPr/>
      </p:nvGrpSpPr>
      <p:grpSpPr>
        <a:xfrm>
          <a:off x="0" y="0"/>
          <a:ext cx="0" cy="0"/>
          <a:chOff x="0" y="0"/>
          <a:chExt cx="0" cy="0"/>
        </a:xfrm>
      </p:grpSpPr>
      <p:sp>
        <p:nvSpPr>
          <p:cNvPr id="4" name="Заголовок 3">
            <a:extLst>
              <a:ext uri="{FF2B5EF4-FFF2-40B4-BE49-F238E27FC236}">
                <a16:creationId xmlns:a16="http://schemas.microsoft.com/office/drawing/2014/main" id="{38BFE160-97AF-F5D2-28EF-E84C065A2BA5}"/>
              </a:ext>
            </a:extLst>
          </p:cNvPr>
          <p:cNvSpPr>
            <a:spLocks noGrp="1"/>
          </p:cNvSpPr>
          <p:nvPr>
            <p:ph type="title"/>
          </p:nvPr>
        </p:nvSpPr>
        <p:spPr>
          <a:xfrm>
            <a:off x="202173" y="318641"/>
            <a:ext cx="10514926" cy="799971"/>
          </a:xfrm>
          <a:prstGeom prst="rect">
            <a:avLst/>
          </a:prstGeom>
        </p:spPr>
        <p:txBody>
          <a:bodyPr/>
          <a:lstStyle>
            <a:lvl1pPr>
              <a:defRPr sz="3638" cap="all" baseline="0">
                <a:solidFill>
                  <a:schemeClr val="accent1"/>
                </a:solidFill>
              </a:defRPr>
            </a:lvl1pPr>
          </a:lstStyle>
          <a:p>
            <a:r>
              <a:rPr lang="ru-RU" dirty="0"/>
              <a:t>Образец заголовка</a:t>
            </a:r>
          </a:p>
        </p:txBody>
      </p:sp>
    </p:spTree>
    <p:extLst>
      <p:ext uri="{BB962C8B-B14F-4D97-AF65-F5344CB8AC3E}">
        <p14:creationId xmlns:p14="http://schemas.microsoft.com/office/powerpoint/2010/main" val="535212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wo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7750495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1_Заголовок">
    <p:spTree>
      <p:nvGrpSpPr>
        <p:cNvPr id="1" name=""/>
        <p:cNvGrpSpPr/>
        <p:nvPr/>
      </p:nvGrpSpPr>
      <p:grpSpPr>
        <a:xfrm>
          <a:off x="0" y="0"/>
          <a:ext cx="0" cy="0"/>
          <a:chOff x="0" y="0"/>
          <a:chExt cx="0" cy="0"/>
        </a:xfrm>
      </p:grpSpPr>
      <p:sp>
        <p:nvSpPr>
          <p:cNvPr id="11" name="Уровень текста 1…"/>
          <p:cNvSpPr txBox="1">
            <a:spLocks noGrp="1"/>
          </p:cNvSpPr>
          <p:nvPr>
            <p:ph type="body" sz="quarter" idx="1"/>
          </p:nvPr>
        </p:nvSpPr>
        <p:spPr>
          <a:xfrm>
            <a:off x="600671" y="5929932"/>
            <a:ext cx="10985503" cy="318491"/>
          </a:xfrm>
          <a:prstGeom prst="rect">
            <a:avLst/>
          </a:prstGeom>
        </p:spPr>
        <p:txBody>
          <a:bodyPr lIns="45718" tIns="45718" rIns="45718" bIns="45718" spcCol="38100"/>
          <a:lstStyle>
            <a:lvl1pPr marL="0" indent="0" defTabSz="412731">
              <a:lnSpc>
                <a:spcPct val="100000"/>
              </a:lnSpc>
              <a:spcBef>
                <a:spcPts val="0"/>
              </a:spcBef>
              <a:buSzTx/>
              <a:buNone/>
              <a:defRPr sz="1800" b="1"/>
            </a:lvl1pPr>
            <a:lvl2pPr marL="533375" indent="-228589" defTabSz="412731">
              <a:lnSpc>
                <a:spcPct val="100000"/>
              </a:lnSpc>
              <a:spcBef>
                <a:spcPts val="0"/>
              </a:spcBef>
              <a:defRPr sz="1800" b="1"/>
            </a:lvl2pPr>
            <a:lvl3pPr marL="838161" indent="-228589" defTabSz="412731">
              <a:lnSpc>
                <a:spcPct val="100000"/>
              </a:lnSpc>
              <a:spcBef>
                <a:spcPts val="0"/>
              </a:spcBef>
              <a:defRPr sz="1800" b="1"/>
            </a:lvl3pPr>
            <a:lvl4pPr marL="1142947" indent="-228589" defTabSz="412731">
              <a:lnSpc>
                <a:spcPct val="100000"/>
              </a:lnSpc>
              <a:spcBef>
                <a:spcPts val="0"/>
              </a:spcBef>
              <a:defRPr sz="1800" b="1"/>
            </a:lvl4pPr>
            <a:lvl5pPr marL="1447733" indent="-228589" defTabSz="412731">
              <a:lnSpc>
                <a:spcPct val="100000"/>
              </a:lnSpc>
              <a:spcBef>
                <a:spcPts val="0"/>
              </a:spcBef>
              <a:defRPr sz="1800" b="1"/>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a:p>
        </p:txBody>
      </p:sp>
      <p:sp>
        <p:nvSpPr>
          <p:cNvPr id="12" name="Заголовок презентации"/>
          <p:cNvSpPr txBox="1">
            <a:spLocks noGrp="1"/>
          </p:cNvSpPr>
          <p:nvPr>
            <p:ph type="title"/>
          </p:nvPr>
        </p:nvSpPr>
        <p:spPr>
          <a:xfrm>
            <a:off x="603249" y="1287496"/>
            <a:ext cx="10985503" cy="2324102"/>
          </a:xfrm>
          <a:prstGeom prst="rect">
            <a:avLst/>
          </a:prstGeom>
        </p:spPr>
        <p:txBody>
          <a:bodyPr anchor="b"/>
          <a:lstStyle>
            <a:lvl1pPr>
              <a:defRPr sz="5800" spc="-116"/>
            </a:lvl1pPr>
          </a:lstStyle>
          <a:p>
            <a:r>
              <a:rPr lang="ru-RU"/>
              <a:t>Образец заголовка</a:t>
            </a:r>
            <a:endParaRPr/>
          </a:p>
        </p:txBody>
      </p:sp>
      <p:sp>
        <p:nvSpPr>
          <p:cNvPr id="13" name="Уровень текста 1…"/>
          <p:cNvSpPr txBox="1">
            <a:spLocks noGrp="1"/>
          </p:cNvSpPr>
          <p:nvPr>
            <p:ph type="body" sz="quarter" idx="21"/>
          </p:nvPr>
        </p:nvSpPr>
        <p:spPr>
          <a:xfrm>
            <a:off x="600672" y="3611595"/>
            <a:ext cx="10985501" cy="952502"/>
          </a:xfrm>
          <a:prstGeom prst="rect">
            <a:avLst/>
          </a:prstGeom>
        </p:spPr>
        <p:txBody>
          <a:bodyPr spcCol="38100"/>
          <a:lstStyle>
            <a:lvl1pPr marL="0" indent="0" defTabSz="412731">
              <a:lnSpc>
                <a:spcPct val="100000"/>
              </a:lnSpc>
              <a:spcBef>
                <a:spcPts val="0"/>
              </a:spcBef>
              <a:buSzTx/>
              <a:buNone/>
              <a:defRPr sz="2750" b="1"/>
            </a:lvl1pPr>
          </a:lstStyle>
          <a:p>
            <a:pPr lvl="0"/>
            <a:r>
              <a:rPr lang="ru-RU"/>
              <a:t>Образец текста</a:t>
            </a:r>
          </a:p>
        </p:txBody>
      </p:sp>
      <p:sp>
        <p:nvSpPr>
          <p:cNvPr id="2" name="Номер слайда">
            <a:extLst>
              <a:ext uri="{FF2B5EF4-FFF2-40B4-BE49-F238E27FC236}">
                <a16:creationId xmlns:a16="http://schemas.microsoft.com/office/drawing/2014/main" id="{A4B7D94B-7166-495F-F7F5-FEADFC81131C}"/>
              </a:ext>
            </a:extLst>
          </p:cNvPr>
          <p:cNvSpPr txBox="1">
            <a:spLocks noGrp="1"/>
          </p:cNvSpPr>
          <p:nvPr>
            <p:ph type="sldNum" sz="quarter" idx="22"/>
          </p:nvPr>
        </p:nvSpPr>
        <p:spPr/>
        <p:txBody>
          <a:bodyPr/>
          <a:lstStyle>
            <a:lvl1pPr>
              <a:defRPr/>
            </a:lvl1pPr>
          </a:lstStyle>
          <a:p>
            <a:pPr defTabSz="554492" rtl="0">
              <a:buClrTx/>
            </a:pPr>
            <a:fld id="{B0489526-BA99-4733-AEC4-101D6143F289}" type="slidenum">
              <a:rPr lang="ru-RU" altLang="ru-RU" sz="1092" kern="1200" smtClean="0">
                <a:solidFill>
                  <a:prstClr val="black"/>
                </a:solidFill>
                <a:latin typeface="Gilroy"/>
                <a:ea typeface="+mn-ea"/>
                <a:cs typeface="+mn-cs"/>
              </a:rPr>
              <a:pPr defTabSz="554492" rtl="0">
                <a:buClrTx/>
              </a:pPr>
              <a:t>‹#›</a:t>
            </a:fld>
            <a:endParaRPr lang="ru-RU" altLang="ru-RU" sz="1092" kern="1200">
              <a:solidFill>
                <a:prstClr val="black"/>
              </a:solidFill>
              <a:latin typeface="Gilroy"/>
              <a:ea typeface="+mn-ea"/>
              <a:cs typeface="+mn-cs"/>
            </a:endParaRPr>
          </a:p>
        </p:txBody>
      </p:sp>
    </p:spTree>
    <p:extLst>
      <p:ext uri="{BB962C8B-B14F-4D97-AF65-F5344CB8AC3E}">
        <p14:creationId xmlns:p14="http://schemas.microsoft.com/office/powerpoint/2010/main" val="1804603997"/>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Пользовательский макет">
    <p:spTree>
      <p:nvGrpSpPr>
        <p:cNvPr id="1" name=""/>
        <p:cNvGrpSpPr/>
        <p:nvPr/>
      </p:nvGrpSpPr>
      <p:grpSpPr>
        <a:xfrm>
          <a:off x="0" y="0"/>
          <a:ext cx="0" cy="0"/>
          <a:chOff x="0" y="0"/>
          <a:chExt cx="0" cy="0"/>
        </a:xfrm>
      </p:grpSpPr>
      <p:sp>
        <p:nvSpPr>
          <p:cNvPr id="4" name="Заголовок 3">
            <a:extLst>
              <a:ext uri="{FF2B5EF4-FFF2-40B4-BE49-F238E27FC236}">
                <a16:creationId xmlns:a16="http://schemas.microsoft.com/office/drawing/2014/main" id="{38BFE160-97AF-F5D2-28EF-E84C065A2BA5}"/>
              </a:ext>
            </a:extLst>
          </p:cNvPr>
          <p:cNvSpPr>
            <a:spLocks noGrp="1"/>
          </p:cNvSpPr>
          <p:nvPr>
            <p:ph type="title"/>
          </p:nvPr>
        </p:nvSpPr>
        <p:spPr>
          <a:xfrm>
            <a:off x="202173" y="318641"/>
            <a:ext cx="10514926" cy="799971"/>
          </a:xfrm>
          <a:prstGeom prst="rect">
            <a:avLst/>
          </a:prstGeom>
        </p:spPr>
        <p:txBody>
          <a:bodyPr/>
          <a:lstStyle>
            <a:lvl1pPr>
              <a:defRPr sz="3638" cap="all" baseline="0">
                <a:solidFill>
                  <a:schemeClr val="accent1"/>
                </a:solidFill>
              </a:defRPr>
            </a:lvl1pPr>
          </a:lstStyle>
          <a:p>
            <a:r>
              <a:rPr lang="ru-RU" dirty="0"/>
              <a:t>Образец заголовка</a:t>
            </a:r>
          </a:p>
        </p:txBody>
      </p:sp>
    </p:spTree>
    <p:extLst>
      <p:ext uri="{BB962C8B-B14F-4D97-AF65-F5344CB8AC3E}">
        <p14:creationId xmlns:p14="http://schemas.microsoft.com/office/powerpoint/2010/main" val="14042598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2549822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12"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4.png"/><Relationship Id="rId5" Type="http://schemas.openxmlformats.org/officeDocument/2006/relationships/slideLayout" Target="../slideLayouts/slideLayout5.xml"/><Relationship Id="rId10"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Группа 6">
            <a:extLst>
              <a:ext uri="{FF2B5EF4-FFF2-40B4-BE49-F238E27FC236}">
                <a16:creationId xmlns:a16="http://schemas.microsoft.com/office/drawing/2014/main" id="{810629CF-10CA-8B6A-4733-1DBF04317230}"/>
              </a:ext>
            </a:extLst>
          </p:cNvPr>
          <p:cNvGrpSpPr/>
          <p:nvPr userDrawn="1"/>
        </p:nvGrpSpPr>
        <p:grpSpPr>
          <a:xfrm>
            <a:off x="-15875" y="6554570"/>
            <a:ext cx="12236450" cy="327002"/>
            <a:chOff x="-15875" y="6554788"/>
            <a:chExt cx="12236450" cy="327025"/>
          </a:xfrm>
        </p:grpSpPr>
        <p:sp>
          <p:nvSpPr>
            <p:cNvPr id="8" name="Прямоугольник">
              <a:extLst>
                <a:ext uri="{FF2B5EF4-FFF2-40B4-BE49-F238E27FC236}">
                  <a16:creationId xmlns:a16="http://schemas.microsoft.com/office/drawing/2014/main" id="{A9CABD2D-30FD-9256-79CB-436AF9EE2AB9}"/>
                </a:ext>
              </a:extLst>
            </p:cNvPr>
            <p:cNvSpPr>
              <a:spLocks noChangeArrowheads="1"/>
            </p:cNvSpPr>
            <p:nvPr/>
          </p:nvSpPr>
          <p:spPr bwMode="auto">
            <a:xfrm>
              <a:off x="-15875" y="6554788"/>
              <a:ext cx="1503363" cy="327025"/>
            </a:xfrm>
            <a:prstGeom prst="rect">
              <a:avLst/>
            </a:prstGeom>
            <a:blipFill dpi="0" rotWithShape="1">
              <a:blip r:embed="rId8"/>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1884" tIns="41884" rIns="41884" bIns="41884" anchor="ct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738361" rtl="0" eaLnBrk="1" fontAlgn="auto" latinLnBrk="0" hangingPunct="1">
                <a:lnSpc>
                  <a:spcPct val="100000"/>
                </a:lnSpc>
                <a:spcBef>
                  <a:spcPct val="0"/>
                </a:spcBef>
                <a:spcAft>
                  <a:spcPts val="0"/>
                </a:spcAft>
                <a:buClrTx/>
                <a:buSzTx/>
                <a:buFontTx/>
                <a:buNone/>
                <a:tabLst/>
                <a:defRPr/>
              </a:pPr>
              <a:endParaRPr kumimoji="0" lang="ru-RU" altLang="ru-RU" sz="1200" b="0" i="0" u="none" strike="noStrike" kern="1200" cap="none" spc="0" normalizeH="0" baseline="0" noProof="0">
                <a:ln>
                  <a:noFill/>
                </a:ln>
                <a:solidFill>
                  <a:srgbClr val="5E5E5E"/>
                </a:solidFill>
                <a:effectLst/>
                <a:uLnTx/>
                <a:uFillTx/>
                <a:latin typeface="Calibri" panose="020F0502020204030204" pitchFamily="34" charset="0"/>
                <a:ea typeface="+mn-ea"/>
                <a:cs typeface="+mn-cs"/>
              </a:endParaRPr>
            </a:p>
          </p:txBody>
        </p:sp>
        <p:sp>
          <p:nvSpPr>
            <p:cNvPr id="9" name="Прямоугольник">
              <a:extLst>
                <a:ext uri="{FF2B5EF4-FFF2-40B4-BE49-F238E27FC236}">
                  <a16:creationId xmlns:a16="http://schemas.microsoft.com/office/drawing/2014/main" id="{47F4E153-CBCE-9309-89EF-F64E69322902}"/>
                </a:ext>
              </a:extLst>
            </p:cNvPr>
            <p:cNvSpPr>
              <a:spLocks noChangeArrowheads="1"/>
            </p:cNvSpPr>
            <p:nvPr/>
          </p:nvSpPr>
          <p:spPr bwMode="auto">
            <a:xfrm>
              <a:off x="1481138" y="6554788"/>
              <a:ext cx="1501775" cy="327025"/>
            </a:xfrm>
            <a:prstGeom prst="rect">
              <a:avLst/>
            </a:prstGeom>
            <a:blipFill dpi="0" rotWithShape="1">
              <a:blip r:embed="rId9"/>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1884" tIns="41884" rIns="41884" bIns="41884" anchor="ct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738361" rtl="0" eaLnBrk="1" fontAlgn="auto" latinLnBrk="0" hangingPunct="1">
                <a:lnSpc>
                  <a:spcPct val="100000"/>
                </a:lnSpc>
                <a:spcBef>
                  <a:spcPct val="0"/>
                </a:spcBef>
                <a:spcAft>
                  <a:spcPts val="0"/>
                </a:spcAft>
                <a:buClrTx/>
                <a:buSzTx/>
                <a:buFontTx/>
                <a:buNone/>
                <a:tabLst/>
                <a:defRPr/>
              </a:pPr>
              <a:endParaRPr kumimoji="0" lang="ru-RU" altLang="ru-RU" sz="1200" b="0" i="0" u="none" strike="noStrike" kern="1200" cap="none" spc="0" normalizeH="0" baseline="0" noProof="0">
                <a:ln>
                  <a:noFill/>
                </a:ln>
                <a:solidFill>
                  <a:srgbClr val="5E5E5E"/>
                </a:solidFill>
                <a:effectLst/>
                <a:uLnTx/>
                <a:uFillTx/>
                <a:latin typeface="Calibri" panose="020F0502020204030204" pitchFamily="34" charset="0"/>
                <a:ea typeface="+mn-ea"/>
                <a:cs typeface="+mn-cs"/>
              </a:endParaRPr>
            </a:p>
          </p:txBody>
        </p:sp>
        <p:sp>
          <p:nvSpPr>
            <p:cNvPr id="10" name="Прямоугольник">
              <a:extLst>
                <a:ext uri="{FF2B5EF4-FFF2-40B4-BE49-F238E27FC236}">
                  <a16:creationId xmlns:a16="http://schemas.microsoft.com/office/drawing/2014/main" id="{380527E8-3B18-E5E5-0110-9560F3AC80FA}"/>
                </a:ext>
              </a:extLst>
            </p:cNvPr>
            <p:cNvSpPr>
              <a:spLocks noChangeArrowheads="1"/>
            </p:cNvSpPr>
            <p:nvPr/>
          </p:nvSpPr>
          <p:spPr bwMode="auto">
            <a:xfrm>
              <a:off x="2968625" y="6554788"/>
              <a:ext cx="1501775" cy="327025"/>
            </a:xfrm>
            <a:prstGeom prst="rect">
              <a:avLst/>
            </a:prstGeom>
            <a:blipFill dpi="0" rotWithShape="1">
              <a:blip r:embed="rId10"/>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1884" tIns="41884" rIns="41884" bIns="41884" anchor="ct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738361" rtl="0" eaLnBrk="1" fontAlgn="auto" latinLnBrk="0" hangingPunct="1">
                <a:lnSpc>
                  <a:spcPct val="100000"/>
                </a:lnSpc>
                <a:spcBef>
                  <a:spcPct val="0"/>
                </a:spcBef>
                <a:spcAft>
                  <a:spcPts val="0"/>
                </a:spcAft>
                <a:buClrTx/>
                <a:buSzTx/>
                <a:buFontTx/>
                <a:buNone/>
                <a:tabLst/>
                <a:defRPr/>
              </a:pPr>
              <a:endParaRPr kumimoji="0" lang="ru-RU" altLang="ru-RU" sz="1200" b="0" i="0" u="none" strike="noStrike" kern="1200" cap="none" spc="0" normalizeH="0" baseline="0" noProof="0">
                <a:ln>
                  <a:noFill/>
                </a:ln>
                <a:solidFill>
                  <a:srgbClr val="5E5E5E"/>
                </a:solidFill>
                <a:effectLst/>
                <a:uLnTx/>
                <a:uFillTx/>
                <a:latin typeface="Calibri" panose="020F0502020204030204" pitchFamily="34" charset="0"/>
                <a:ea typeface="+mn-ea"/>
                <a:cs typeface="+mn-cs"/>
              </a:endParaRPr>
            </a:p>
          </p:txBody>
        </p:sp>
        <p:sp>
          <p:nvSpPr>
            <p:cNvPr id="11" name="Прямоугольник">
              <a:extLst>
                <a:ext uri="{FF2B5EF4-FFF2-40B4-BE49-F238E27FC236}">
                  <a16:creationId xmlns:a16="http://schemas.microsoft.com/office/drawing/2014/main" id="{CD700213-111B-C0C6-F64C-C31AB6A67467}"/>
                </a:ext>
              </a:extLst>
            </p:cNvPr>
            <p:cNvSpPr>
              <a:spLocks noChangeArrowheads="1"/>
            </p:cNvSpPr>
            <p:nvPr/>
          </p:nvSpPr>
          <p:spPr bwMode="auto">
            <a:xfrm>
              <a:off x="4449763" y="6554788"/>
              <a:ext cx="1503362" cy="327025"/>
            </a:xfrm>
            <a:prstGeom prst="rect">
              <a:avLst/>
            </a:prstGeom>
            <a:blipFill dpi="0" rotWithShape="1">
              <a:blip r:embed="rId11"/>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1884" tIns="41884" rIns="41884" bIns="41884" anchor="ct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738361" rtl="0" eaLnBrk="1" fontAlgn="auto" latinLnBrk="0" hangingPunct="1">
                <a:lnSpc>
                  <a:spcPct val="100000"/>
                </a:lnSpc>
                <a:spcBef>
                  <a:spcPct val="0"/>
                </a:spcBef>
                <a:spcAft>
                  <a:spcPts val="0"/>
                </a:spcAft>
                <a:buClrTx/>
                <a:buSzTx/>
                <a:buFontTx/>
                <a:buNone/>
                <a:tabLst/>
                <a:defRPr/>
              </a:pPr>
              <a:endParaRPr kumimoji="0" lang="ru-RU" altLang="ru-RU" sz="1200" b="0" i="0" u="none" strike="noStrike" kern="1200" cap="none" spc="0" normalizeH="0" baseline="0" noProof="0">
                <a:ln>
                  <a:noFill/>
                </a:ln>
                <a:solidFill>
                  <a:srgbClr val="5E5E5E"/>
                </a:solidFill>
                <a:effectLst/>
                <a:uLnTx/>
                <a:uFillTx/>
                <a:latin typeface="Calibri" panose="020F0502020204030204" pitchFamily="34" charset="0"/>
                <a:ea typeface="+mn-ea"/>
                <a:cs typeface="+mn-cs"/>
              </a:endParaRPr>
            </a:p>
          </p:txBody>
        </p:sp>
        <p:sp>
          <p:nvSpPr>
            <p:cNvPr id="12" name="Прямоугольник">
              <a:extLst>
                <a:ext uri="{FF2B5EF4-FFF2-40B4-BE49-F238E27FC236}">
                  <a16:creationId xmlns:a16="http://schemas.microsoft.com/office/drawing/2014/main" id="{E8E87C2D-6745-0207-2153-51940CF6B083}"/>
                </a:ext>
              </a:extLst>
            </p:cNvPr>
            <p:cNvSpPr>
              <a:spLocks noChangeArrowheads="1"/>
            </p:cNvSpPr>
            <p:nvPr/>
          </p:nvSpPr>
          <p:spPr bwMode="auto">
            <a:xfrm>
              <a:off x="5951538" y="6554788"/>
              <a:ext cx="1501775" cy="327025"/>
            </a:xfrm>
            <a:prstGeom prst="rect">
              <a:avLst/>
            </a:prstGeom>
            <a:blipFill dpi="0" rotWithShape="1">
              <a:blip r:embed="rId10"/>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1884" tIns="41884" rIns="41884" bIns="41884" anchor="ct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738361" rtl="0" eaLnBrk="1" fontAlgn="auto" latinLnBrk="0" hangingPunct="1">
                <a:lnSpc>
                  <a:spcPct val="100000"/>
                </a:lnSpc>
                <a:spcBef>
                  <a:spcPct val="0"/>
                </a:spcBef>
                <a:spcAft>
                  <a:spcPts val="0"/>
                </a:spcAft>
                <a:buClrTx/>
                <a:buSzTx/>
                <a:buFontTx/>
                <a:buNone/>
                <a:tabLst/>
                <a:defRPr/>
              </a:pPr>
              <a:endParaRPr kumimoji="0" lang="ru-RU" altLang="ru-RU" sz="1200" b="0" i="0" u="none" strike="noStrike" kern="1200" cap="none" spc="0" normalizeH="0" baseline="0" noProof="0">
                <a:ln>
                  <a:noFill/>
                </a:ln>
                <a:solidFill>
                  <a:srgbClr val="5E5E5E"/>
                </a:solidFill>
                <a:effectLst/>
                <a:uLnTx/>
                <a:uFillTx/>
                <a:latin typeface="Calibri" panose="020F0502020204030204" pitchFamily="34" charset="0"/>
                <a:ea typeface="+mn-ea"/>
                <a:cs typeface="+mn-cs"/>
              </a:endParaRPr>
            </a:p>
          </p:txBody>
        </p:sp>
        <p:sp>
          <p:nvSpPr>
            <p:cNvPr id="13" name="Прямоугольник">
              <a:extLst>
                <a:ext uri="{FF2B5EF4-FFF2-40B4-BE49-F238E27FC236}">
                  <a16:creationId xmlns:a16="http://schemas.microsoft.com/office/drawing/2014/main" id="{FD48D0B4-16E8-BB20-F631-63C06F235C85}"/>
                </a:ext>
              </a:extLst>
            </p:cNvPr>
            <p:cNvSpPr>
              <a:spLocks noChangeArrowheads="1"/>
            </p:cNvSpPr>
            <p:nvPr/>
          </p:nvSpPr>
          <p:spPr bwMode="auto">
            <a:xfrm>
              <a:off x="7419975" y="6554788"/>
              <a:ext cx="1501775" cy="327025"/>
            </a:xfrm>
            <a:prstGeom prst="rect">
              <a:avLst/>
            </a:prstGeom>
            <a:blipFill dpi="0" rotWithShape="1">
              <a:blip r:embed="rId12"/>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1884" tIns="41884" rIns="41884" bIns="41884" anchor="ct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738361" rtl="0" eaLnBrk="1" fontAlgn="auto" latinLnBrk="0" hangingPunct="1">
                <a:lnSpc>
                  <a:spcPct val="100000"/>
                </a:lnSpc>
                <a:spcBef>
                  <a:spcPct val="0"/>
                </a:spcBef>
                <a:spcAft>
                  <a:spcPts val="0"/>
                </a:spcAft>
                <a:buClrTx/>
                <a:buSzTx/>
                <a:buFontTx/>
                <a:buNone/>
                <a:tabLst/>
                <a:defRPr/>
              </a:pPr>
              <a:endParaRPr kumimoji="0" lang="ru-RU" altLang="ru-RU" sz="1200" b="0" i="0" u="none" strike="noStrike" kern="1200" cap="none" spc="0" normalizeH="0" baseline="0" noProof="0">
                <a:ln>
                  <a:noFill/>
                </a:ln>
                <a:solidFill>
                  <a:srgbClr val="5E5E5E"/>
                </a:solidFill>
                <a:effectLst/>
                <a:uLnTx/>
                <a:uFillTx/>
                <a:latin typeface="Calibri" panose="020F0502020204030204" pitchFamily="34" charset="0"/>
                <a:ea typeface="+mn-ea"/>
                <a:cs typeface="+mn-cs"/>
              </a:endParaRPr>
            </a:p>
          </p:txBody>
        </p:sp>
        <p:sp>
          <p:nvSpPr>
            <p:cNvPr id="14" name="Прямоугольник">
              <a:extLst>
                <a:ext uri="{FF2B5EF4-FFF2-40B4-BE49-F238E27FC236}">
                  <a16:creationId xmlns:a16="http://schemas.microsoft.com/office/drawing/2014/main" id="{CE488FD2-63D9-28DD-9402-CDF9039C2A74}"/>
                </a:ext>
              </a:extLst>
            </p:cNvPr>
            <p:cNvSpPr>
              <a:spLocks noChangeArrowheads="1"/>
            </p:cNvSpPr>
            <p:nvPr/>
          </p:nvSpPr>
          <p:spPr bwMode="auto">
            <a:xfrm>
              <a:off x="8920163" y="6554788"/>
              <a:ext cx="1503362" cy="327025"/>
            </a:xfrm>
            <a:prstGeom prst="rect">
              <a:avLst/>
            </a:prstGeom>
            <a:blipFill dpi="0" rotWithShape="1">
              <a:blip r:embed="rId8"/>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1884" tIns="41884" rIns="41884" bIns="41884" anchor="ct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738361" rtl="0" eaLnBrk="1" fontAlgn="auto" latinLnBrk="0" hangingPunct="1">
                <a:lnSpc>
                  <a:spcPct val="100000"/>
                </a:lnSpc>
                <a:spcBef>
                  <a:spcPct val="0"/>
                </a:spcBef>
                <a:spcAft>
                  <a:spcPts val="0"/>
                </a:spcAft>
                <a:buClrTx/>
                <a:buSzTx/>
                <a:buFontTx/>
                <a:buNone/>
                <a:tabLst/>
                <a:defRPr/>
              </a:pPr>
              <a:endParaRPr kumimoji="0" lang="ru-RU" altLang="ru-RU" sz="1200" b="0" i="0" u="none" strike="noStrike" kern="1200" cap="none" spc="0" normalizeH="0" baseline="0" noProof="0">
                <a:ln>
                  <a:noFill/>
                </a:ln>
                <a:solidFill>
                  <a:srgbClr val="5E5E5E"/>
                </a:solidFill>
                <a:effectLst/>
                <a:uLnTx/>
                <a:uFillTx/>
                <a:latin typeface="Calibri" panose="020F0502020204030204" pitchFamily="34" charset="0"/>
                <a:ea typeface="+mn-ea"/>
                <a:cs typeface="+mn-cs"/>
              </a:endParaRPr>
            </a:p>
          </p:txBody>
        </p:sp>
        <p:sp>
          <p:nvSpPr>
            <p:cNvPr id="15" name="Прямоугольник">
              <a:extLst>
                <a:ext uri="{FF2B5EF4-FFF2-40B4-BE49-F238E27FC236}">
                  <a16:creationId xmlns:a16="http://schemas.microsoft.com/office/drawing/2014/main" id="{86D85FBD-EFD2-C6A5-A63D-3360367BFBDC}"/>
                </a:ext>
              </a:extLst>
            </p:cNvPr>
            <p:cNvSpPr>
              <a:spLocks noChangeArrowheads="1"/>
            </p:cNvSpPr>
            <p:nvPr/>
          </p:nvSpPr>
          <p:spPr bwMode="auto">
            <a:xfrm>
              <a:off x="10234613" y="6554788"/>
              <a:ext cx="1503362" cy="327025"/>
            </a:xfrm>
            <a:prstGeom prst="rect">
              <a:avLst/>
            </a:prstGeom>
            <a:blipFill dpi="0" rotWithShape="1">
              <a:blip r:embed="rId11"/>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1884" tIns="41884" rIns="41884" bIns="41884" anchor="ct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738361" rtl="0" eaLnBrk="1" fontAlgn="auto" latinLnBrk="0" hangingPunct="1">
                <a:lnSpc>
                  <a:spcPct val="100000"/>
                </a:lnSpc>
                <a:spcBef>
                  <a:spcPct val="0"/>
                </a:spcBef>
                <a:spcAft>
                  <a:spcPts val="0"/>
                </a:spcAft>
                <a:buClrTx/>
                <a:buSzTx/>
                <a:buFontTx/>
                <a:buNone/>
                <a:tabLst/>
                <a:defRPr/>
              </a:pPr>
              <a:endParaRPr kumimoji="0" lang="ru-RU" altLang="ru-RU" sz="1200" b="0" i="0" u="none" strike="noStrike" kern="1200" cap="none" spc="0" normalizeH="0" baseline="0" noProof="0">
                <a:ln>
                  <a:noFill/>
                </a:ln>
                <a:solidFill>
                  <a:srgbClr val="5E5E5E"/>
                </a:solidFill>
                <a:effectLst/>
                <a:uLnTx/>
                <a:uFillTx/>
                <a:latin typeface="Calibri" panose="020F0502020204030204" pitchFamily="34" charset="0"/>
                <a:ea typeface="+mn-ea"/>
                <a:cs typeface="+mn-cs"/>
              </a:endParaRPr>
            </a:p>
          </p:txBody>
        </p:sp>
        <p:sp>
          <p:nvSpPr>
            <p:cNvPr id="16" name="Прямоугольник">
              <a:extLst>
                <a:ext uri="{FF2B5EF4-FFF2-40B4-BE49-F238E27FC236}">
                  <a16:creationId xmlns:a16="http://schemas.microsoft.com/office/drawing/2014/main" id="{BFD85403-139B-47EA-41BC-C0C0727610BB}"/>
                </a:ext>
              </a:extLst>
            </p:cNvPr>
            <p:cNvSpPr>
              <a:spLocks noChangeArrowheads="1"/>
            </p:cNvSpPr>
            <p:nvPr/>
          </p:nvSpPr>
          <p:spPr bwMode="auto">
            <a:xfrm>
              <a:off x="11731625" y="6554788"/>
              <a:ext cx="488950" cy="327025"/>
            </a:xfrm>
            <a:prstGeom prst="rect">
              <a:avLst/>
            </a:prstGeom>
            <a:blipFill dpi="0" rotWithShape="1">
              <a:blip r:embed="rId8"/>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1884" tIns="41884" rIns="41884" bIns="41884" anchor="ct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738361" rtl="0" eaLnBrk="1" fontAlgn="auto" latinLnBrk="0" hangingPunct="1">
                <a:lnSpc>
                  <a:spcPct val="100000"/>
                </a:lnSpc>
                <a:spcBef>
                  <a:spcPct val="0"/>
                </a:spcBef>
                <a:spcAft>
                  <a:spcPts val="0"/>
                </a:spcAft>
                <a:buClrTx/>
                <a:buSzTx/>
                <a:buFontTx/>
                <a:buNone/>
                <a:tabLst/>
                <a:defRPr/>
              </a:pPr>
              <a:endParaRPr kumimoji="0" lang="ru-RU" altLang="ru-RU" sz="1200" b="0" i="0" u="none" strike="noStrike" kern="1200" cap="none" spc="0" normalizeH="0" baseline="0" noProof="0">
                <a:ln>
                  <a:noFill/>
                </a:ln>
                <a:solidFill>
                  <a:srgbClr val="5E5E5E"/>
                </a:solidFill>
                <a:effectLst/>
                <a:uLnTx/>
                <a:uFillTx/>
                <a:latin typeface="Calibri" panose="020F0502020204030204" pitchFamily="34" charset="0"/>
                <a:ea typeface="+mn-ea"/>
                <a:cs typeface="+mn-cs"/>
              </a:endParaRPr>
            </a:p>
          </p:txBody>
        </p:sp>
      </p:grpSp>
      <p:sp>
        <p:nvSpPr>
          <p:cNvPr id="17" name="Прямоугольник">
            <a:extLst>
              <a:ext uri="{FF2B5EF4-FFF2-40B4-BE49-F238E27FC236}">
                <a16:creationId xmlns:a16="http://schemas.microsoft.com/office/drawing/2014/main" id="{FFF8CBD4-87DD-13A3-9A8F-990F8245B4E4}"/>
              </a:ext>
            </a:extLst>
          </p:cNvPr>
          <p:cNvSpPr>
            <a:spLocks noChangeArrowheads="1"/>
          </p:cNvSpPr>
          <p:nvPr userDrawn="1"/>
        </p:nvSpPr>
        <p:spPr bwMode="auto">
          <a:xfrm>
            <a:off x="11496718" y="-7697"/>
            <a:ext cx="696871" cy="1760415"/>
          </a:xfrm>
          <a:prstGeom prst="rect">
            <a:avLst/>
          </a:prstGeom>
          <a:blipFill dpi="0" rotWithShape="1">
            <a:blip r:embed="rId10"/>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25398" tIns="25398" rIns="25398" bIns="25398" anchor="ct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738361" rtl="0" eaLnBrk="1" fontAlgn="auto" latinLnBrk="0" hangingPunct="1">
              <a:lnSpc>
                <a:spcPct val="100000"/>
              </a:lnSpc>
              <a:spcBef>
                <a:spcPct val="0"/>
              </a:spcBef>
              <a:spcAft>
                <a:spcPts val="0"/>
              </a:spcAft>
              <a:buClrTx/>
              <a:buSzTx/>
              <a:buFontTx/>
              <a:buNone/>
              <a:tabLst/>
              <a:defRPr/>
            </a:pPr>
            <a:endParaRPr kumimoji="0" lang="ru-RU" altLang="ru-RU" sz="1200" b="0" i="0" u="none" strike="noStrike" kern="1200" cap="none" spc="0" normalizeH="0" baseline="0" noProof="0">
              <a:ln>
                <a:noFill/>
              </a:ln>
              <a:solidFill>
                <a:srgbClr val="5E5E5E"/>
              </a:solidFill>
              <a:effectLst/>
              <a:uLnTx/>
              <a:uFillTx/>
              <a:latin typeface="Calibri" panose="020F0502020204030204" pitchFamily="34" charset="0"/>
              <a:ea typeface="+mn-ea"/>
              <a:cs typeface="+mn-cs"/>
            </a:endParaRPr>
          </a:p>
        </p:txBody>
      </p:sp>
      <p:sp>
        <p:nvSpPr>
          <p:cNvPr id="18" name="Прямоугольник">
            <a:extLst>
              <a:ext uri="{FF2B5EF4-FFF2-40B4-BE49-F238E27FC236}">
                <a16:creationId xmlns:a16="http://schemas.microsoft.com/office/drawing/2014/main" id="{1F8319DE-6B1F-876E-A3B0-D65172202FE1}"/>
              </a:ext>
            </a:extLst>
          </p:cNvPr>
          <p:cNvSpPr>
            <a:spLocks noChangeArrowheads="1"/>
          </p:cNvSpPr>
          <p:nvPr userDrawn="1"/>
        </p:nvSpPr>
        <p:spPr bwMode="auto">
          <a:xfrm>
            <a:off x="11496718" y="1751131"/>
            <a:ext cx="696871" cy="1760413"/>
          </a:xfrm>
          <a:prstGeom prst="rect">
            <a:avLst/>
          </a:prstGeom>
          <a:blipFill dpi="0" rotWithShape="1">
            <a:blip r:embed="rId8"/>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25398" tIns="25398" rIns="25398" bIns="25398" anchor="ct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738361" rtl="0" eaLnBrk="1" fontAlgn="auto" latinLnBrk="0" hangingPunct="1">
              <a:lnSpc>
                <a:spcPct val="100000"/>
              </a:lnSpc>
              <a:spcBef>
                <a:spcPct val="0"/>
              </a:spcBef>
              <a:spcAft>
                <a:spcPts val="0"/>
              </a:spcAft>
              <a:buClrTx/>
              <a:buSzTx/>
              <a:buFontTx/>
              <a:buNone/>
              <a:tabLst/>
              <a:defRPr/>
            </a:pPr>
            <a:endParaRPr kumimoji="0" lang="ru-RU" altLang="ru-RU" sz="1200" b="0" i="0" u="none" strike="noStrike" kern="1200" cap="none" spc="0" normalizeH="0" baseline="0" noProof="0">
              <a:ln>
                <a:noFill/>
              </a:ln>
              <a:solidFill>
                <a:srgbClr val="5E5E5E"/>
              </a:solidFill>
              <a:effectLst/>
              <a:uLnTx/>
              <a:uFillTx/>
              <a:latin typeface="Calibri" panose="020F0502020204030204" pitchFamily="34" charset="0"/>
              <a:ea typeface="+mn-ea"/>
              <a:cs typeface="+mn-cs"/>
            </a:endParaRPr>
          </a:p>
        </p:txBody>
      </p:sp>
      <p:sp>
        <p:nvSpPr>
          <p:cNvPr id="19" name="Прямоугольник">
            <a:extLst>
              <a:ext uri="{FF2B5EF4-FFF2-40B4-BE49-F238E27FC236}">
                <a16:creationId xmlns:a16="http://schemas.microsoft.com/office/drawing/2014/main" id="{2838CEC7-A244-778B-A37A-50A2324147BA}"/>
              </a:ext>
            </a:extLst>
          </p:cNvPr>
          <p:cNvSpPr>
            <a:spLocks noChangeArrowheads="1"/>
          </p:cNvSpPr>
          <p:nvPr userDrawn="1"/>
        </p:nvSpPr>
        <p:spPr bwMode="auto">
          <a:xfrm>
            <a:off x="11496718" y="3505195"/>
            <a:ext cx="696871" cy="1760415"/>
          </a:xfrm>
          <a:prstGeom prst="rect">
            <a:avLst/>
          </a:prstGeom>
          <a:blipFill dpi="0" rotWithShape="1">
            <a:blip r:embed="rId12"/>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25398" tIns="25398" rIns="25398" bIns="25398" anchor="ct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738361" rtl="0" eaLnBrk="1" fontAlgn="auto" latinLnBrk="0" hangingPunct="1">
              <a:lnSpc>
                <a:spcPct val="100000"/>
              </a:lnSpc>
              <a:spcBef>
                <a:spcPct val="0"/>
              </a:spcBef>
              <a:spcAft>
                <a:spcPts val="0"/>
              </a:spcAft>
              <a:buClrTx/>
              <a:buSzTx/>
              <a:buFontTx/>
              <a:buNone/>
              <a:tabLst/>
              <a:defRPr/>
            </a:pPr>
            <a:endParaRPr kumimoji="0" lang="ru-RU" altLang="ru-RU" sz="1200" b="0" i="0" u="none" strike="noStrike" kern="1200" cap="none" spc="0" normalizeH="0" baseline="0" noProof="0">
              <a:ln>
                <a:noFill/>
              </a:ln>
              <a:solidFill>
                <a:srgbClr val="5E5E5E"/>
              </a:solidFill>
              <a:effectLst/>
              <a:uLnTx/>
              <a:uFillTx/>
              <a:latin typeface="Calibri" panose="020F0502020204030204" pitchFamily="34" charset="0"/>
              <a:ea typeface="+mn-ea"/>
              <a:cs typeface="+mn-cs"/>
            </a:endParaRPr>
          </a:p>
        </p:txBody>
      </p:sp>
      <p:sp>
        <p:nvSpPr>
          <p:cNvPr id="20" name="Прямоугольник">
            <a:extLst>
              <a:ext uri="{FF2B5EF4-FFF2-40B4-BE49-F238E27FC236}">
                <a16:creationId xmlns:a16="http://schemas.microsoft.com/office/drawing/2014/main" id="{E419DE2C-BC4D-CFD3-59F5-4006E7D3F6DD}"/>
              </a:ext>
            </a:extLst>
          </p:cNvPr>
          <p:cNvSpPr>
            <a:spLocks noChangeArrowheads="1"/>
          </p:cNvSpPr>
          <p:nvPr userDrawn="1"/>
        </p:nvSpPr>
        <p:spPr bwMode="auto">
          <a:xfrm>
            <a:off x="11496718" y="5264021"/>
            <a:ext cx="696871" cy="1290547"/>
          </a:xfrm>
          <a:prstGeom prst="rect">
            <a:avLst/>
          </a:prstGeom>
          <a:blipFill dpi="0" rotWithShape="1">
            <a:blip r:embed="rId10"/>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25398" tIns="25398" rIns="25398" bIns="25398" anchor="ct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738361" rtl="0" eaLnBrk="1" fontAlgn="auto" latinLnBrk="0" hangingPunct="1">
              <a:lnSpc>
                <a:spcPct val="100000"/>
              </a:lnSpc>
              <a:spcBef>
                <a:spcPct val="0"/>
              </a:spcBef>
              <a:spcAft>
                <a:spcPts val="0"/>
              </a:spcAft>
              <a:buClrTx/>
              <a:buSzTx/>
              <a:buFontTx/>
              <a:buNone/>
              <a:tabLst/>
              <a:defRPr/>
            </a:pPr>
            <a:endParaRPr kumimoji="0" lang="ru-RU" altLang="ru-RU" sz="1200" b="0" i="0" u="none" strike="noStrike" kern="1200" cap="none" spc="0" normalizeH="0" baseline="0" noProof="0">
              <a:ln>
                <a:noFill/>
              </a:ln>
              <a:solidFill>
                <a:srgbClr val="5E5E5E"/>
              </a:solidFill>
              <a:effectLst/>
              <a:uLnTx/>
              <a:uFillTx/>
              <a:latin typeface="Calibri" panose="020F0502020204030204" pitchFamily="34" charset="0"/>
              <a:ea typeface="+mn-ea"/>
              <a:cs typeface="+mn-cs"/>
            </a:endParaRPr>
          </a:p>
        </p:txBody>
      </p:sp>
      <p:sp>
        <p:nvSpPr>
          <p:cNvPr id="21" name="Номер слайда 135">
            <a:extLst>
              <a:ext uri="{FF2B5EF4-FFF2-40B4-BE49-F238E27FC236}">
                <a16:creationId xmlns:a16="http://schemas.microsoft.com/office/drawing/2014/main" id="{983BEB8E-615E-2599-CF07-A65202253448}"/>
              </a:ext>
            </a:extLst>
          </p:cNvPr>
          <p:cNvSpPr txBox="1">
            <a:spLocks/>
          </p:cNvSpPr>
          <p:nvPr userDrawn="1"/>
        </p:nvSpPr>
        <p:spPr>
          <a:xfrm>
            <a:off x="8988425" y="6564183"/>
            <a:ext cx="2743200" cy="307771"/>
          </a:xfrm>
          <a:prstGeom prst="rect">
            <a:avLst/>
          </a:prstGeom>
        </p:spPr>
        <p:txBody>
          <a:bodyPr vert="horz" wrap="square" lIns="91434" tIns="45717" rIns="91434" bIns="45717" rtlCol="0" anchor="ctr">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554492" rtl="0" eaLnBrk="1" fontAlgn="auto" latinLnBrk="0" hangingPunct="1">
              <a:lnSpc>
                <a:spcPct val="100000"/>
              </a:lnSpc>
              <a:spcBef>
                <a:spcPts val="0"/>
              </a:spcBef>
              <a:spcAft>
                <a:spcPts val="0"/>
              </a:spcAft>
              <a:buClrTx/>
              <a:buSzTx/>
              <a:buFontTx/>
              <a:buNone/>
              <a:tabLst/>
              <a:defRPr/>
            </a:pPr>
            <a:fld id="{B0489526-BA99-4733-AEC4-101D6143F289}" type="slidenum">
              <a:rPr kumimoji="0" lang="ru-RU" altLang="ru-RU" sz="1400" b="1" i="0" u="none" strike="noStrike" kern="1200" cap="none" spc="0" normalizeH="0" baseline="0" noProof="0" smtClean="0">
                <a:ln>
                  <a:noFill/>
                </a:ln>
                <a:solidFill>
                  <a:prstClr val="white"/>
                </a:solidFill>
                <a:effectLst/>
                <a:uLnTx/>
                <a:uFillTx/>
                <a:latin typeface="Gilroy" panose="00000500000000000000" pitchFamily="2" charset="-52"/>
                <a:ea typeface="+mn-ea"/>
                <a:cs typeface="+mn-cs"/>
              </a:rPr>
              <a:pPr marL="0" marR="0" lvl="0" indent="0" algn="r" defTabSz="554492" rtl="0" eaLnBrk="1" fontAlgn="auto" latinLnBrk="0" hangingPunct="1">
                <a:lnSpc>
                  <a:spcPct val="100000"/>
                </a:lnSpc>
                <a:spcBef>
                  <a:spcPts val="0"/>
                </a:spcBef>
                <a:spcAft>
                  <a:spcPts val="0"/>
                </a:spcAft>
                <a:buClrTx/>
                <a:buSzTx/>
                <a:buFontTx/>
                <a:buNone/>
                <a:tabLst/>
                <a:defRPr/>
              </a:pPr>
              <a:t>‹#›</a:t>
            </a:fld>
            <a:endParaRPr kumimoji="0" lang="ru-RU" altLang="ru-RU" sz="1400" b="1" i="0" u="none" strike="noStrike" kern="1200" cap="none" spc="0" normalizeH="0" baseline="0" noProof="0" dirty="0">
              <a:ln>
                <a:noFill/>
              </a:ln>
              <a:solidFill>
                <a:prstClr val="white"/>
              </a:solidFill>
              <a:effectLst/>
              <a:uLnTx/>
              <a:uFillTx/>
              <a:latin typeface="Gilroy" panose="00000500000000000000" pitchFamily="2" charset="-52"/>
              <a:ea typeface="+mn-ea"/>
              <a:cs typeface="+mn-cs"/>
            </a:endParaRPr>
          </a:p>
        </p:txBody>
      </p:sp>
    </p:spTree>
    <p:extLst>
      <p:ext uri="{BB962C8B-B14F-4D97-AF65-F5344CB8AC3E}">
        <p14:creationId xmlns:p14="http://schemas.microsoft.com/office/powerpoint/2010/main" val="2133813028"/>
      </p:ext>
    </p:extLst>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9" r:id="rId5"/>
    <p:sldLayoutId id="2147483660" r:id="rId6"/>
  </p:sldLayoutIdLst>
  <p:txStyles>
    <p:titleStyle>
      <a:lvl1pPr algn="l" defTabSz="914358"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9" indent="-228589" algn="l" defTabSz="914358"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8" indent="-228589" algn="l" defTabSz="914358"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7" indent="-228589" algn="l" defTabSz="914358"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6" indent="-228589" algn="l" defTabSz="91435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05" indent="-228589" algn="l" defTabSz="91435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83" indent="-228589" algn="l" defTabSz="91435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62" indent="-228589" algn="l" defTabSz="91435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41" indent="-228589" algn="l" defTabSz="91435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20" indent="-228589" algn="l" defTabSz="91435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358" rtl="0" eaLnBrk="1" latinLnBrk="0" hangingPunct="1">
        <a:defRPr sz="1800" kern="1200">
          <a:solidFill>
            <a:schemeClr val="tx1"/>
          </a:solidFill>
          <a:latin typeface="+mn-lt"/>
          <a:ea typeface="+mn-ea"/>
          <a:cs typeface="+mn-cs"/>
        </a:defRPr>
      </a:lvl1pPr>
      <a:lvl2pPr marL="457179" algn="l" defTabSz="914358" rtl="0" eaLnBrk="1" latinLnBrk="0" hangingPunct="1">
        <a:defRPr sz="1800" kern="1200">
          <a:solidFill>
            <a:schemeClr val="tx1"/>
          </a:solidFill>
          <a:latin typeface="+mn-lt"/>
          <a:ea typeface="+mn-ea"/>
          <a:cs typeface="+mn-cs"/>
        </a:defRPr>
      </a:lvl2pPr>
      <a:lvl3pPr marL="914358" algn="l" defTabSz="914358" rtl="0" eaLnBrk="1" latinLnBrk="0" hangingPunct="1">
        <a:defRPr sz="1800" kern="1200">
          <a:solidFill>
            <a:schemeClr val="tx1"/>
          </a:solidFill>
          <a:latin typeface="+mn-lt"/>
          <a:ea typeface="+mn-ea"/>
          <a:cs typeface="+mn-cs"/>
        </a:defRPr>
      </a:lvl3pPr>
      <a:lvl4pPr marL="1371536" algn="l" defTabSz="914358" rtl="0" eaLnBrk="1" latinLnBrk="0" hangingPunct="1">
        <a:defRPr sz="1800" kern="1200">
          <a:solidFill>
            <a:schemeClr val="tx1"/>
          </a:solidFill>
          <a:latin typeface="+mn-lt"/>
          <a:ea typeface="+mn-ea"/>
          <a:cs typeface="+mn-cs"/>
        </a:defRPr>
      </a:lvl4pPr>
      <a:lvl5pPr marL="1828715" algn="l" defTabSz="914358" rtl="0" eaLnBrk="1" latinLnBrk="0" hangingPunct="1">
        <a:defRPr sz="1800" kern="1200">
          <a:solidFill>
            <a:schemeClr val="tx1"/>
          </a:solidFill>
          <a:latin typeface="+mn-lt"/>
          <a:ea typeface="+mn-ea"/>
          <a:cs typeface="+mn-cs"/>
        </a:defRPr>
      </a:lvl5pPr>
      <a:lvl6pPr marL="2285894" algn="l" defTabSz="914358" rtl="0" eaLnBrk="1" latinLnBrk="0" hangingPunct="1">
        <a:defRPr sz="1800" kern="1200">
          <a:solidFill>
            <a:schemeClr val="tx1"/>
          </a:solidFill>
          <a:latin typeface="+mn-lt"/>
          <a:ea typeface="+mn-ea"/>
          <a:cs typeface="+mn-cs"/>
        </a:defRPr>
      </a:lvl6pPr>
      <a:lvl7pPr marL="2743073" algn="l" defTabSz="914358" rtl="0" eaLnBrk="1" latinLnBrk="0" hangingPunct="1">
        <a:defRPr sz="1800" kern="1200">
          <a:solidFill>
            <a:schemeClr val="tx1"/>
          </a:solidFill>
          <a:latin typeface="+mn-lt"/>
          <a:ea typeface="+mn-ea"/>
          <a:cs typeface="+mn-cs"/>
        </a:defRPr>
      </a:lvl7pPr>
      <a:lvl8pPr marL="3200252" algn="l" defTabSz="914358" rtl="0" eaLnBrk="1" latinLnBrk="0" hangingPunct="1">
        <a:defRPr sz="1800" kern="1200">
          <a:solidFill>
            <a:schemeClr val="tx1"/>
          </a:solidFill>
          <a:latin typeface="+mn-lt"/>
          <a:ea typeface="+mn-ea"/>
          <a:cs typeface="+mn-cs"/>
        </a:defRPr>
      </a:lvl8pPr>
      <a:lvl9pPr marL="3657430" algn="l" defTabSz="914358"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562">
          <p15:clr>
            <a:srgbClr val="F26B43"/>
          </p15:clr>
        </p15:guide>
        <p15:guide id="2" pos="6332">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IMG_6814.png" descr="IMG_6814.png">
            <a:extLst>
              <a:ext uri="{FF2B5EF4-FFF2-40B4-BE49-F238E27FC236}">
                <a16:creationId xmlns:a16="http://schemas.microsoft.com/office/drawing/2014/main" id="{A623959B-9984-B209-520A-9F94DCBD5479}"/>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465" y="0"/>
            <a:ext cx="12251465" cy="6892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2" name="object 2">
            <a:extLst>
              <a:ext uri="{FF2B5EF4-FFF2-40B4-BE49-F238E27FC236}">
                <a16:creationId xmlns:a16="http://schemas.microsoft.com/office/drawing/2014/main" id="{D5D94A16-9F95-D755-CF33-E05517F59459}"/>
              </a:ext>
            </a:extLst>
          </p:cNvPr>
          <p:cNvSpPr txBox="1"/>
          <p:nvPr/>
        </p:nvSpPr>
        <p:spPr>
          <a:xfrm>
            <a:off x="5159897" y="3789040"/>
            <a:ext cx="1872208" cy="991884"/>
          </a:xfrm>
          <a:prstGeom prst="rect">
            <a:avLst/>
          </a:prstGeom>
        </p:spPr>
        <p:txBody>
          <a:bodyPr vert="horz" wrap="square" lIns="0" tIns="6931" rIns="0" bIns="0" rtlCol="0">
            <a:spAutoFit/>
          </a:bodyPr>
          <a:lstStyle/>
          <a:p>
            <a:pPr algn="ctr" defTabSz="554492" rtl="0">
              <a:buClrTx/>
            </a:pPr>
            <a:r>
              <a:rPr lang="ru-RU" sz="1600" kern="1200" dirty="0">
                <a:solidFill>
                  <a:prstClr val="white"/>
                </a:solidFill>
                <a:latin typeface="+mn-lt"/>
                <a:ea typeface="+mn-ea"/>
                <a:cs typeface="Trebuchet MS"/>
              </a:rPr>
              <a:t>Нижегородская ГСХА</a:t>
            </a:r>
          </a:p>
          <a:p>
            <a:pPr algn="ctr" defTabSz="554492" rtl="0">
              <a:buClrTx/>
            </a:pPr>
            <a:r>
              <a:rPr lang="ru-RU" sz="1600" kern="1200" dirty="0">
                <a:solidFill>
                  <a:prstClr val="white"/>
                </a:solidFill>
                <a:latin typeface="+mn-lt"/>
                <a:ea typeface="+mn-ea"/>
                <a:cs typeface="Trebuchet MS"/>
              </a:rPr>
              <a:t>Тип разработки экономический</a:t>
            </a:r>
          </a:p>
        </p:txBody>
      </p:sp>
      <p:sp>
        <p:nvSpPr>
          <p:cNvPr id="4" name="TextBox 3">
            <a:extLst>
              <a:ext uri="{FF2B5EF4-FFF2-40B4-BE49-F238E27FC236}">
                <a16:creationId xmlns:a16="http://schemas.microsoft.com/office/drawing/2014/main" id="{A8CDC384-FC7A-C2BB-48A0-5DAF22DE98B3}"/>
              </a:ext>
            </a:extLst>
          </p:cNvPr>
          <p:cNvSpPr txBox="1"/>
          <p:nvPr/>
        </p:nvSpPr>
        <p:spPr>
          <a:xfrm>
            <a:off x="911424" y="2548304"/>
            <a:ext cx="8820712" cy="1041311"/>
          </a:xfrm>
          <a:prstGeom prst="rect">
            <a:avLst/>
          </a:prstGeom>
          <a:noFill/>
        </p:spPr>
        <p:txBody>
          <a:bodyPr wrap="square">
            <a:spAutoFit/>
          </a:bodyPr>
          <a:lstStyle/>
          <a:p>
            <a:pPr marL="7701" defTabSz="554492" rtl="0">
              <a:lnSpc>
                <a:spcPts val="3708"/>
              </a:lnSpc>
              <a:spcBef>
                <a:spcPts val="55"/>
              </a:spcBef>
              <a:buClrTx/>
            </a:pPr>
            <a:r>
              <a:rPr lang="ru-RU" sz="3638" b="1" kern="1200" cap="all" dirty="0">
                <a:solidFill>
                  <a:prstClr val="white"/>
                </a:solidFill>
                <a:latin typeface="Gilroy-Black"/>
                <a:ea typeface="+mn-ea"/>
                <a:cs typeface="Trebuchet MS"/>
              </a:rPr>
              <a:t>Модульная УЗВ-ферма по выращиванию клариевого сома</a:t>
            </a:r>
            <a:endParaRPr lang="ru-RU" sz="3638" kern="1200" cap="all" dirty="0">
              <a:solidFill>
                <a:prstClr val="white"/>
              </a:solidFill>
              <a:latin typeface="Gilroy-Black"/>
              <a:ea typeface="+mn-ea"/>
              <a:cs typeface="Trebuchet MS"/>
            </a:endParaRPr>
          </a:p>
        </p:txBody>
      </p:sp>
      <p:pic>
        <p:nvPicPr>
          <p:cNvPr id="3" name="Рисунок 2">
            <a:extLst>
              <a:ext uri="{FF2B5EF4-FFF2-40B4-BE49-F238E27FC236}">
                <a16:creationId xmlns:a16="http://schemas.microsoft.com/office/drawing/2014/main" id="{4F72D016-FF9C-F0A2-13CB-866DBB643DA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9336" y="186317"/>
            <a:ext cx="2104735" cy="1658507"/>
          </a:xfrm>
          <a:prstGeom prst="rect">
            <a:avLst/>
          </a:prstGeom>
        </p:spPr>
      </p:pic>
    </p:spTree>
    <p:extLst>
      <p:ext uri="{BB962C8B-B14F-4D97-AF65-F5344CB8AC3E}">
        <p14:creationId xmlns:p14="http://schemas.microsoft.com/office/powerpoint/2010/main" val="3254436904"/>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C7D1519-999B-4CAA-ADAA-69144F3F86D0}"/>
              </a:ext>
            </a:extLst>
          </p:cNvPr>
          <p:cNvSpPr>
            <a:spLocks noGrp="1"/>
          </p:cNvSpPr>
          <p:nvPr>
            <p:ph type="title"/>
          </p:nvPr>
        </p:nvSpPr>
        <p:spPr>
          <a:xfrm>
            <a:off x="202173" y="318641"/>
            <a:ext cx="7117963" cy="3542407"/>
          </a:xfrm>
        </p:spPr>
        <p:txBody>
          <a:bodyPr/>
          <a:lstStyle/>
          <a:p>
            <a:pPr marL="0" marR="0" lvl="0" indent="0" algn="l" defTabSz="914400" rtl="0" eaLnBrk="1" fontAlgn="auto" latinLnBrk="0" hangingPunct="1">
              <a:lnSpc>
                <a:spcPct val="100000"/>
              </a:lnSpc>
              <a:spcBef>
                <a:spcPts val="0"/>
              </a:spcBef>
              <a:spcAft>
                <a:spcPts val="0"/>
              </a:spcAft>
              <a:buClr>
                <a:srgbClr val="0B2C2C"/>
              </a:buClr>
              <a:buSzPts val="3000"/>
              <a:buFont typeface="Golos Text"/>
              <a:buNone/>
              <a:tabLst/>
              <a:defRPr/>
            </a:pPr>
            <a:r>
              <a:rPr lang="ru-RU" dirty="0"/>
              <a:t>Пользователь и проблема</a:t>
            </a:r>
            <a:br>
              <a:rPr lang="ru-RU" dirty="0"/>
            </a:br>
            <a:br>
              <a:rPr lang="ru-RU" dirty="0"/>
            </a:br>
            <a:br>
              <a:rPr kumimoji="0" lang="ru-RU" sz="2400" b="0" i="0" u="none" strike="noStrike" kern="0" cap="none" spc="0" normalizeH="0" baseline="0" noProof="0" dirty="0">
                <a:ln>
                  <a:noFill/>
                </a:ln>
                <a:solidFill>
                  <a:srgbClr val="0B2C2C"/>
                </a:solidFill>
                <a:effectLst/>
                <a:uLnTx/>
                <a:uFillTx/>
                <a:latin typeface="Golos Text"/>
                <a:cs typeface="Golos Text"/>
                <a:sym typeface="Golos Text"/>
              </a:rPr>
            </a:br>
            <a:br>
              <a:rPr lang="ru-RU" dirty="0"/>
            </a:br>
            <a:endParaRPr lang="ru-RU" dirty="0"/>
          </a:p>
        </p:txBody>
      </p:sp>
      <p:sp>
        <p:nvSpPr>
          <p:cNvPr id="3" name="TextBox 2">
            <a:extLst>
              <a:ext uri="{FF2B5EF4-FFF2-40B4-BE49-F238E27FC236}">
                <a16:creationId xmlns:a16="http://schemas.microsoft.com/office/drawing/2014/main" id="{5E8B696A-B930-2554-FDC6-AD4743A6B1F6}"/>
              </a:ext>
            </a:extLst>
          </p:cNvPr>
          <p:cNvSpPr txBox="1"/>
          <p:nvPr/>
        </p:nvSpPr>
        <p:spPr>
          <a:xfrm>
            <a:off x="767408" y="1772816"/>
            <a:ext cx="8208912" cy="2554545"/>
          </a:xfrm>
          <a:prstGeom prst="rect">
            <a:avLst/>
          </a:prstGeom>
          <a:noFill/>
        </p:spPr>
        <p:txBody>
          <a:bodyPr wrap="square" rtlCol="0">
            <a:spAutoFit/>
          </a:bodyPr>
          <a:lstStyle/>
          <a:p>
            <a:pPr marL="0" lvl="0" indent="0" algn="l" rtl="0">
              <a:spcBef>
                <a:spcPts val="0"/>
              </a:spcBef>
              <a:spcAft>
                <a:spcPts val="0"/>
              </a:spcAft>
              <a:buNone/>
            </a:pPr>
            <a:r>
              <a:rPr lang="ru-RU" sz="3200" dirty="0">
                <a:latin typeface="Aptos" panose="020B0004020202020204" pitchFamily="34" charset="0"/>
              </a:rPr>
              <a:t>Частные предприятия сталкиваются с необходимостью проектировать комплекс исходя из наличия конкретных помещений, проектировщиков и доступности оборудования.</a:t>
            </a:r>
          </a:p>
        </p:txBody>
      </p:sp>
    </p:spTree>
    <p:extLst>
      <p:ext uri="{BB962C8B-B14F-4D97-AF65-F5344CB8AC3E}">
        <p14:creationId xmlns:p14="http://schemas.microsoft.com/office/powerpoint/2010/main" val="40184833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501B65E-27FD-4BE0-9B37-BBACD52D8A90}"/>
              </a:ext>
            </a:extLst>
          </p:cNvPr>
          <p:cNvSpPr>
            <a:spLocks noGrp="1"/>
          </p:cNvSpPr>
          <p:nvPr>
            <p:ph type="title"/>
          </p:nvPr>
        </p:nvSpPr>
        <p:spPr/>
        <p:txBody>
          <a:bodyPr/>
          <a:lstStyle/>
          <a:p>
            <a:r>
              <a:rPr lang="ru-RU" dirty="0"/>
              <a:t>Как уже решается проблема</a:t>
            </a:r>
            <a:br>
              <a:rPr lang="ru-RU" dirty="0"/>
            </a:br>
            <a:br>
              <a:rPr lang="ru-RU" dirty="0"/>
            </a:br>
            <a:endParaRPr lang="ru-RU" dirty="0"/>
          </a:p>
        </p:txBody>
      </p:sp>
      <p:sp>
        <p:nvSpPr>
          <p:cNvPr id="27" name="Google Shape;441;p34">
            <a:extLst>
              <a:ext uri="{FF2B5EF4-FFF2-40B4-BE49-F238E27FC236}">
                <a16:creationId xmlns:a16="http://schemas.microsoft.com/office/drawing/2014/main" id="{C8973132-735B-9D8B-D95D-FAACE8863E63}"/>
              </a:ext>
            </a:extLst>
          </p:cNvPr>
          <p:cNvSpPr txBox="1">
            <a:spLocks/>
          </p:cNvSpPr>
          <p:nvPr/>
        </p:nvSpPr>
        <p:spPr>
          <a:xfrm>
            <a:off x="755088" y="3932970"/>
            <a:ext cx="2460592" cy="5277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2400"/>
              <a:buFont typeface="Bebas Neue"/>
              <a:buNone/>
              <a:defRPr sz="2100" b="1" i="0" u="none" strike="noStrike" cap="none">
                <a:solidFill>
                  <a:schemeClr val="dk1"/>
                </a:solidFill>
                <a:latin typeface="Epilogue"/>
                <a:ea typeface="Epilogue"/>
                <a:cs typeface="Epilogue"/>
                <a:sym typeface="Epilogue"/>
              </a:defRPr>
            </a:lvl1pPr>
            <a:lvl2pPr marL="914400" marR="0" lvl="1"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2pPr>
            <a:lvl3pPr marL="1371600" marR="0" lvl="2"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3pPr>
            <a:lvl4pPr marL="1828800" marR="0" lvl="3"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4pPr>
            <a:lvl5pPr marL="2286000" marR="0" lvl="4"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5pPr>
            <a:lvl6pPr marL="2743200" marR="0" lvl="5"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6pPr>
            <a:lvl7pPr marL="3200400" marR="0" lvl="6"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7pPr>
            <a:lvl8pPr marL="3657600" marR="0" lvl="7"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8pPr>
            <a:lvl9pPr marL="4114800" marR="0" lvl="8"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9pPr>
          </a:lstStyle>
          <a:p>
            <a:pPr marL="0" marR="0" lvl="0" indent="0" algn="l" defTabSz="914400" rtl="0" eaLnBrk="1" fontAlgn="auto" latinLnBrk="0" hangingPunct="1">
              <a:lnSpc>
                <a:spcPct val="100000"/>
              </a:lnSpc>
              <a:spcBef>
                <a:spcPts val="0"/>
              </a:spcBef>
              <a:spcAft>
                <a:spcPts val="0"/>
              </a:spcAft>
              <a:buClr>
                <a:srgbClr val="0B2C2C"/>
              </a:buClr>
              <a:buSzPts val="2400"/>
              <a:buFont typeface="Bebas Neue"/>
              <a:buNone/>
              <a:tabLst/>
              <a:defRPr/>
            </a:pPr>
            <a:r>
              <a:rPr kumimoji="0" lang="ru-RU" sz="2400" b="1" i="0" u="none" strike="noStrike" kern="0" cap="none" spc="0" normalizeH="0" baseline="0" noProof="0" dirty="0">
                <a:ln>
                  <a:noFill/>
                </a:ln>
                <a:solidFill>
                  <a:schemeClr val="tx1"/>
                </a:solidFill>
                <a:effectLst/>
                <a:uLnTx/>
                <a:uFillTx/>
                <a:latin typeface="Aptos" panose="020B0004020202020204" pitchFamily="34" charset="0"/>
                <a:sym typeface="Epilogue"/>
              </a:rPr>
              <a:t>Закупка из-за границы модулей</a:t>
            </a:r>
          </a:p>
        </p:txBody>
      </p:sp>
      <p:sp>
        <p:nvSpPr>
          <p:cNvPr id="28" name="Google Shape;442;p34">
            <a:extLst>
              <a:ext uri="{FF2B5EF4-FFF2-40B4-BE49-F238E27FC236}">
                <a16:creationId xmlns:a16="http://schemas.microsoft.com/office/drawing/2014/main" id="{98146558-E039-46B2-58DD-C167C6A70527}"/>
              </a:ext>
            </a:extLst>
          </p:cNvPr>
          <p:cNvSpPr txBox="1">
            <a:spLocks/>
          </p:cNvSpPr>
          <p:nvPr/>
        </p:nvSpPr>
        <p:spPr>
          <a:xfrm>
            <a:off x="4439816" y="3933056"/>
            <a:ext cx="2279400" cy="5277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2400"/>
              <a:buFont typeface="Bebas Neue"/>
              <a:buNone/>
              <a:defRPr sz="2100" b="1" i="0" u="none" strike="noStrike" cap="none">
                <a:solidFill>
                  <a:schemeClr val="dk1"/>
                </a:solidFill>
                <a:latin typeface="Epilogue"/>
                <a:ea typeface="Epilogue"/>
                <a:cs typeface="Epilogue"/>
                <a:sym typeface="Epilogue"/>
              </a:defRPr>
            </a:lvl1pPr>
            <a:lvl2pPr marL="914400" marR="0" lvl="1"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2pPr>
            <a:lvl3pPr marL="1371600" marR="0" lvl="2"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3pPr>
            <a:lvl4pPr marL="1828800" marR="0" lvl="3"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4pPr>
            <a:lvl5pPr marL="2286000" marR="0" lvl="4"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5pPr>
            <a:lvl6pPr marL="2743200" marR="0" lvl="5"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6pPr>
            <a:lvl7pPr marL="3200400" marR="0" lvl="6"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7pPr>
            <a:lvl8pPr marL="3657600" marR="0" lvl="7"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8pPr>
            <a:lvl9pPr marL="4114800" marR="0" lvl="8"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9pPr>
          </a:lstStyle>
          <a:p>
            <a:pPr marL="0" marR="0" lvl="0" indent="0" algn="l" defTabSz="914400" rtl="0" eaLnBrk="1" fontAlgn="auto" latinLnBrk="0" hangingPunct="1">
              <a:lnSpc>
                <a:spcPct val="100000"/>
              </a:lnSpc>
              <a:spcBef>
                <a:spcPts val="0"/>
              </a:spcBef>
              <a:spcAft>
                <a:spcPts val="0"/>
              </a:spcAft>
              <a:buClr>
                <a:srgbClr val="0B2C2C"/>
              </a:buClr>
              <a:buSzPts val="2400"/>
              <a:buFont typeface="Bebas Neue"/>
              <a:buNone/>
              <a:tabLst/>
              <a:defRPr/>
            </a:pPr>
            <a:r>
              <a:rPr kumimoji="0" lang="ru-RU" sz="2400" b="1" i="0" u="none" strike="noStrike" kern="0" cap="none" spc="0" normalizeH="0" baseline="0" noProof="0" dirty="0">
                <a:ln>
                  <a:noFill/>
                </a:ln>
                <a:solidFill>
                  <a:schemeClr val="tx1"/>
                </a:solidFill>
                <a:effectLst/>
                <a:uLnTx/>
                <a:uFillTx/>
                <a:latin typeface="Aptos" panose="020B0004020202020204" pitchFamily="34" charset="0"/>
                <a:sym typeface="Epilogue"/>
              </a:rPr>
              <a:t>Строятся большие фермы</a:t>
            </a:r>
          </a:p>
        </p:txBody>
      </p:sp>
      <p:sp>
        <p:nvSpPr>
          <p:cNvPr id="29" name="Google Shape;446;p34">
            <a:extLst>
              <a:ext uri="{FF2B5EF4-FFF2-40B4-BE49-F238E27FC236}">
                <a16:creationId xmlns:a16="http://schemas.microsoft.com/office/drawing/2014/main" id="{6DCE8F79-2644-7BF6-2ED1-549C45B401B9}"/>
              </a:ext>
            </a:extLst>
          </p:cNvPr>
          <p:cNvSpPr txBox="1">
            <a:spLocks/>
          </p:cNvSpPr>
          <p:nvPr/>
        </p:nvSpPr>
        <p:spPr>
          <a:xfrm>
            <a:off x="7975538" y="3932970"/>
            <a:ext cx="2460591" cy="5277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2400"/>
              <a:buFont typeface="Bebas Neue"/>
              <a:buNone/>
              <a:defRPr sz="2100" b="1" i="0" u="none" strike="noStrike" cap="none">
                <a:solidFill>
                  <a:schemeClr val="dk1"/>
                </a:solidFill>
                <a:latin typeface="Epilogue"/>
                <a:ea typeface="Epilogue"/>
                <a:cs typeface="Epilogue"/>
                <a:sym typeface="Epilogue"/>
              </a:defRPr>
            </a:lvl1pPr>
            <a:lvl2pPr marL="914400" marR="0" lvl="1"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2pPr>
            <a:lvl3pPr marL="1371600" marR="0" lvl="2"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3pPr>
            <a:lvl4pPr marL="1828800" marR="0" lvl="3"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4pPr>
            <a:lvl5pPr marL="2286000" marR="0" lvl="4"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5pPr>
            <a:lvl6pPr marL="2743200" marR="0" lvl="5"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6pPr>
            <a:lvl7pPr marL="3200400" marR="0" lvl="6"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7pPr>
            <a:lvl8pPr marL="3657600" marR="0" lvl="7"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8pPr>
            <a:lvl9pPr marL="4114800" marR="0" lvl="8"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9pPr>
          </a:lstStyle>
          <a:p>
            <a:pPr marL="0" marR="0" lvl="0" indent="0" algn="l" defTabSz="914400" rtl="0" eaLnBrk="1" fontAlgn="auto" latinLnBrk="0" hangingPunct="1">
              <a:lnSpc>
                <a:spcPct val="100000"/>
              </a:lnSpc>
              <a:spcBef>
                <a:spcPts val="0"/>
              </a:spcBef>
              <a:spcAft>
                <a:spcPts val="0"/>
              </a:spcAft>
              <a:buClr>
                <a:srgbClr val="0B2C2C"/>
              </a:buClr>
              <a:buSzPts val="2400"/>
              <a:buFont typeface="Bebas Neue"/>
              <a:buNone/>
              <a:tabLst/>
              <a:defRPr/>
            </a:pPr>
            <a:r>
              <a:rPr kumimoji="0" lang="ru-RU" sz="2400" b="1" i="0" u="none" strike="noStrike" kern="0" cap="none" spc="0" normalizeH="0" baseline="0" noProof="0" dirty="0">
                <a:ln>
                  <a:noFill/>
                </a:ln>
                <a:solidFill>
                  <a:schemeClr val="tx1"/>
                </a:solidFill>
                <a:effectLst/>
                <a:uLnTx/>
                <a:uFillTx/>
                <a:latin typeface="Aptos" panose="020B0004020202020204" pitchFamily="34" charset="0"/>
                <a:sym typeface="Epilogue"/>
              </a:rPr>
              <a:t>Рыбу разводят в открытых водоёмах</a:t>
            </a:r>
          </a:p>
        </p:txBody>
      </p:sp>
      <p:sp>
        <p:nvSpPr>
          <p:cNvPr id="30" name="Google Shape;447;p34">
            <a:extLst>
              <a:ext uri="{FF2B5EF4-FFF2-40B4-BE49-F238E27FC236}">
                <a16:creationId xmlns:a16="http://schemas.microsoft.com/office/drawing/2014/main" id="{7C4FE0FA-3DC0-2270-4A90-098BE5DFCEF7}"/>
              </a:ext>
            </a:extLst>
          </p:cNvPr>
          <p:cNvSpPr/>
          <p:nvPr/>
        </p:nvSpPr>
        <p:spPr>
          <a:xfrm>
            <a:off x="881396" y="2366040"/>
            <a:ext cx="765821" cy="767500"/>
          </a:xfrm>
          <a:custGeom>
            <a:avLst/>
            <a:gdLst/>
            <a:ahLst/>
            <a:cxnLst/>
            <a:rect l="l" t="t" r="r" b="b"/>
            <a:pathLst>
              <a:path w="5717" h="5729" extrusionOk="0">
                <a:moveTo>
                  <a:pt x="2865" y="1"/>
                </a:moveTo>
                <a:cubicBezTo>
                  <a:pt x="1284" y="1"/>
                  <a:pt x="1" y="1284"/>
                  <a:pt x="1" y="2864"/>
                </a:cubicBezTo>
                <a:cubicBezTo>
                  <a:pt x="1" y="4445"/>
                  <a:pt x="1284" y="5728"/>
                  <a:pt x="2865" y="5728"/>
                </a:cubicBezTo>
                <a:cubicBezTo>
                  <a:pt x="4445" y="5728"/>
                  <a:pt x="5716" y="4445"/>
                  <a:pt x="5716" y="2864"/>
                </a:cubicBezTo>
                <a:cubicBezTo>
                  <a:pt x="5716" y="1284"/>
                  <a:pt x="4445" y="1"/>
                  <a:pt x="2865" y="1"/>
                </a:cubicBezTo>
                <a:close/>
              </a:path>
            </a:pathLst>
          </a:custGeom>
          <a:noFill/>
          <a:ln w="9525" cap="flat" cmpd="sng">
            <a:solidFill>
              <a:srgbClr val="0B2C2C"/>
            </a:solidFill>
            <a:prstDash val="solid"/>
            <a:miter lim="11883"/>
            <a:headEnd type="none" w="sm" len="sm"/>
            <a:tailEnd type="none" w="sm" len="sm"/>
          </a:ln>
        </p:spPr>
        <p:txBody>
          <a:bodyPr spcFirstLastPara="1" wrap="square" lIns="91425" tIns="91425" rIns="91425" bIns="91425" anchor="ctr" anchorCtr="0">
            <a:noAutofit/>
          </a:bodyPr>
          <a:lstStyle/>
          <a:p>
            <a:pPr marL="0" marR="0" lvl="0" indent="0"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sym typeface="Arial"/>
            </a:endParaRPr>
          </a:p>
        </p:txBody>
      </p:sp>
      <p:sp>
        <p:nvSpPr>
          <p:cNvPr id="31" name="Google Shape;448;p34">
            <a:extLst>
              <a:ext uri="{FF2B5EF4-FFF2-40B4-BE49-F238E27FC236}">
                <a16:creationId xmlns:a16="http://schemas.microsoft.com/office/drawing/2014/main" id="{252E90D9-D699-B6AC-1280-43E0322EFF83}"/>
              </a:ext>
            </a:extLst>
          </p:cNvPr>
          <p:cNvSpPr/>
          <p:nvPr/>
        </p:nvSpPr>
        <p:spPr>
          <a:xfrm>
            <a:off x="4434363" y="2366040"/>
            <a:ext cx="765821" cy="767500"/>
          </a:xfrm>
          <a:custGeom>
            <a:avLst/>
            <a:gdLst/>
            <a:ahLst/>
            <a:cxnLst/>
            <a:rect l="l" t="t" r="r" b="b"/>
            <a:pathLst>
              <a:path w="5717" h="5729" extrusionOk="0">
                <a:moveTo>
                  <a:pt x="2865" y="1"/>
                </a:moveTo>
                <a:cubicBezTo>
                  <a:pt x="1284" y="1"/>
                  <a:pt x="1" y="1284"/>
                  <a:pt x="1" y="2864"/>
                </a:cubicBezTo>
                <a:cubicBezTo>
                  <a:pt x="1" y="4445"/>
                  <a:pt x="1284" y="5728"/>
                  <a:pt x="2865" y="5728"/>
                </a:cubicBezTo>
                <a:cubicBezTo>
                  <a:pt x="4445" y="5728"/>
                  <a:pt x="5716" y="4445"/>
                  <a:pt x="5716" y="2864"/>
                </a:cubicBezTo>
                <a:cubicBezTo>
                  <a:pt x="5716" y="1284"/>
                  <a:pt x="4445" y="1"/>
                  <a:pt x="2865" y="1"/>
                </a:cubicBezTo>
                <a:close/>
              </a:path>
            </a:pathLst>
          </a:custGeom>
          <a:noFill/>
          <a:ln w="9525" cap="flat" cmpd="sng">
            <a:solidFill>
              <a:srgbClr val="0B2C2C"/>
            </a:solidFill>
            <a:prstDash val="solid"/>
            <a:miter lim="11883"/>
            <a:headEnd type="none" w="sm" len="sm"/>
            <a:tailEnd type="none" w="sm" len="sm"/>
          </a:ln>
        </p:spPr>
        <p:txBody>
          <a:bodyPr spcFirstLastPara="1" wrap="square" lIns="91425" tIns="91425" rIns="91425" bIns="91425" anchor="ctr" anchorCtr="0">
            <a:noAutofit/>
          </a:bodyPr>
          <a:lstStyle/>
          <a:p>
            <a:pPr marL="0" marR="0" lvl="0" indent="0"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sym typeface="Arial"/>
            </a:endParaRPr>
          </a:p>
        </p:txBody>
      </p:sp>
      <p:sp>
        <p:nvSpPr>
          <p:cNvPr id="32" name="Google Shape;449;p34">
            <a:extLst>
              <a:ext uri="{FF2B5EF4-FFF2-40B4-BE49-F238E27FC236}">
                <a16:creationId xmlns:a16="http://schemas.microsoft.com/office/drawing/2014/main" id="{C59AD5BF-605A-95F9-F8FD-57E03F1132C0}"/>
              </a:ext>
            </a:extLst>
          </p:cNvPr>
          <p:cNvSpPr/>
          <p:nvPr/>
        </p:nvSpPr>
        <p:spPr>
          <a:xfrm>
            <a:off x="7987330" y="2366040"/>
            <a:ext cx="765821" cy="767500"/>
          </a:xfrm>
          <a:custGeom>
            <a:avLst/>
            <a:gdLst/>
            <a:ahLst/>
            <a:cxnLst/>
            <a:rect l="l" t="t" r="r" b="b"/>
            <a:pathLst>
              <a:path w="5717" h="5729" extrusionOk="0">
                <a:moveTo>
                  <a:pt x="2865" y="1"/>
                </a:moveTo>
                <a:cubicBezTo>
                  <a:pt x="1284" y="1"/>
                  <a:pt x="1" y="1284"/>
                  <a:pt x="1" y="2864"/>
                </a:cubicBezTo>
                <a:cubicBezTo>
                  <a:pt x="1" y="4445"/>
                  <a:pt x="1284" y="5728"/>
                  <a:pt x="2865" y="5728"/>
                </a:cubicBezTo>
                <a:cubicBezTo>
                  <a:pt x="4445" y="5728"/>
                  <a:pt x="5716" y="4445"/>
                  <a:pt x="5716" y="2864"/>
                </a:cubicBezTo>
                <a:cubicBezTo>
                  <a:pt x="5716" y="1284"/>
                  <a:pt x="4445" y="1"/>
                  <a:pt x="2865" y="1"/>
                </a:cubicBezTo>
                <a:close/>
              </a:path>
            </a:pathLst>
          </a:custGeom>
          <a:noFill/>
          <a:ln w="9525" cap="flat" cmpd="sng">
            <a:solidFill>
              <a:srgbClr val="0B2C2C"/>
            </a:solidFill>
            <a:prstDash val="solid"/>
            <a:miter lim="11883"/>
            <a:headEnd type="none" w="sm" len="sm"/>
            <a:tailEnd type="none" w="sm" len="sm"/>
          </a:ln>
        </p:spPr>
        <p:txBody>
          <a:bodyPr spcFirstLastPara="1" wrap="square" lIns="91425" tIns="91425" rIns="91425" bIns="91425" anchor="ctr" anchorCtr="0">
            <a:noAutofit/>
          </a:bodyPr>
          <a:lstStyle/>
          <a:p>
            <a:pPr marL="0" marR="0" lvl="0" indent="0"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sym typeface="Arial"/>
            </a:endParaRPr>
          </a:p>
        </p:txBody>
      </p:sp>
      <p:sp>
        <p:nvSpPr>
          <p:cNvPr id="33" name="Google Shape;459;p34">
            <a:extLst>
              <a:ext uri="{FF2B5EF4-FFF2-40B4-BE49-F238E27FC236}">
                <a16:creationId xmlns:a16="http://schemas.microsoft.com/office/drawing/2014/main" id="{D54C5426-EFEB-07D4-C217-FED0F89D40D1}"/>
              </a:ext>
            </a:extLst>
          </p:cNvPr>
          <p:cNvSpPr/>
          <p:nvPr/>
        </p:nvSpPr>
        <p:spPr>
          <a:xfrm>
            <a:off x="4628434" y="2577303"/>
            <a:ext cx="366152" cy="344993"/>
          </a:xfrm>
          <a:custGeom>
            <a:avLst/>
            <a:gdLst/>
            <a:ahLst/>
            <a:cxnLst/>
            <a:rect l="l" t="t" r="r" b="b"/>
            <a:pathLst>
              <a:path w="11577" h="10908" extrusionOk="0">
                <a:moveTo>
                  <a:pt x="6550" y="1191"/>
                </a:moveTo>
                <a:cubicBezTo>
                  <a:pt x="6491" y="1573"/>
                  <a:pt x="6187" y="1763"/>
                  <a:pt x="5884" y="1763"/>
                </a:cubicBezTo>
                <a:cubicBezTo>
                  <a:pt x="5580" y="1763"/>
                  <a:pt x="5276" y="1573"/>
                  <a:pt x="5217" y="1191"/>
                </a:cubicBezTo>
                <a:lnTo>
                  <a:pt x="5217" y="1191"/>
                </a:lnTo>
                <a:cubicBezTo>
                  <a:pt x="5367" y="1341"/>
                  <a:pt x="5574" y="1433"/>
                  <a:pt x="5804" y="1433"/>
                </a:cubicBezTo>
                <a:cubicBezTo>
                  <a:pt x="5830" y="1433"/>
                  <a:pt x="5857" y="1432"/>
                  <a:pt x="5884" y="1430"/>
                </a:cubicBezTo>
                <a:cubicBezTo>
                  <a:pt x="5908" y="1432"/>
                  <a:pt x="5932" y="1433"/>
                  <a:pt x="5957" y="1433"/>
                </a:cubicBezTo>
                <a:cubicBezTo>
                  <a:pt x="6170" y="1433"/>
                  <a:pt x="6379" y="1341"/>
                  <a:pt x="6550" y="1191"/>
                </a:cubicBezTo>
                <a:close/>
                <a:moveTo>
                  <a:pt x="6765" y="1525"/>
                </a:moveTo>
                <a:cubicBezTo>
                  <a:pt x="7003" y="1596"/>
                  <a:pt x="7146" y="1811"/>
                  <a:pt x="7146" y="2025"/>
                </a:cubicBezTo>
                <a:lnTo>
                  <a:pt x="7146" y="3049"/>
                </a:lnTo>
                <a:cubicBezTo>
                  <a:pt x="7146" y="3097"/>
                  <a:pt x="7122" y="3120"/>
                  <a:pt x="7098" y="3168"/>
                </a:cubicBezTo>
                <a:lnTo>
                  <a:pt x="6884" y="3382"/>
                </a:lnTo>
                <a:lnTo>
                  <a:pt x="6598" y="3097"/>
                </a:lnTo>
                <a:lnTo>
                  <a:pt x="6693" y="3001"/>
                </a:lnTo>
                <a:cubicBezTo>
                  <a:pt x="6717" y="2978"/>
                  <a:pt x="6741" y="2930"/>
                  <a:pt x="6741" y="2882"/>
                </a:cubicBezTo>
                <a:lnTo>
                  <a:pt x="6741" y="2311"/>
                </a:lnTo>
                <a:cubicBezTo>
                  <a:pt x="6729" y="2215"/>
                  <a:pt x="6658" y="2168"/>
                  <a:pt x="6586" y="2168"/>
                </a:cubicBezTo>
                <a:cubicBezTo>
                  <a:pt x="6515" y="2168"/>
                  <a:pt x="6443" y="2215"/>
                  <a:pt x="6431" y="2311"/>
                </a:cubicBezTo>
                <a:lnTo>
                  <a:pt x="6431" y="2716"/>
                </a:lnTo>
                <a:lnTo>
                  <a:pt x="5336" y="2716"/>
                </a:lnTo>
                <a:lnTo>
                  <a:pt x="5336" y="2311"/>
                </a:lnTo>
                <a:cubicBezTo>
                  <a:pt x="5324" y="2215"/>
                  <a:pt x="5253" y="2168"/>
                  <a:pt x="5181" y="2168"/>
                </a:cubicBezTo>
                <a:cubicBezTo>
                  <a:pt x="5110" y="2168"/>
                  <a:pt x="5038" y="2215"/>
                  <a:pt x="5026" y="2311"/>
                </a:cubicBezTo>
                <a:lnTo>
                  <a:pt x="5026" y="2858"/>
                </a:lnTo>
                <a:cubicBezTo>
                  <a:pt x="5026" y="2906"/>
                  <a:pt x="5026" y="2954"/>
                  <a:pt x="5074" y="2978"/>
                </a:cubicBezTo>
                <a:lnTo>
                  <a:pt x="5169" y="3073"/>
                </a:lnTo>
                <a:lnTo>
                  <a:pt x="4883" y="3359"/>
                </a:lnTo>
                <a:lnTo>
                  <a:pt x="4669" y="3144"/>
                </a:lnTo>
                <a:cubicBezTo>
                  <a:pt x="4645" y="3120"/>
                  <a:pt x="4621" y="3073"/>
                  <a:pt x="4621" y="3025"/>
                </a:cubicBezTo>
                <a:lnTo>
                  <a:pt x="4621" y="2025"/>
                </a:lnTo>
                <a:cubicBezTo>
                  <a:pt x="4621" y="1811"/>
                  <a:pt x="4764" y="1596"/>
                  <a:pt x="4979" y="1525"/>
                </a:cubicBezTo>
                <a:cubicBezTo>
                  <a:pt x="5169" y="1894"/>
                  <a:pt x="5526" y="2079"/>
                  <a:pt x="5881" y="2079"/>
                </a:cubicBezTo>
                <a:cubicBezTo>
                  <a:pt x="6235" y="2079"/>
                  <a:pt x="6586" y="1894"/>
                  <a:pt x="6765" y="1525"/>
                </a:cubicBezTo>
                <a:close/>
                <a:moveTo>
                  <a:pt x="6193" y="3049"/>
                </a:moveTo>
                <a:lnTo>
                  <a:pt x="6122" y="3120"/>
                </a:lnTo>
                <a:cubicBezTo>
                  <a:pt x="6050" y="3192"/>
                  <a:pt x="6003" y="3311"/>
                  <a:pt x="5979" y="3406"/>
                </a:cubicBezTo>
                <a:lnTo>
                  <a:pt x="5788" y="3406"/>
                </a:lnTo>
                <a:cubicBezTo>
                  <a:pt x="5765" y="3311"/>
                  <a:pt x="5717" y="3192"/>
                  <a:pt x="5646" y="3120"/>
                </a:cubicBezTo>
                <a:lnTo>
                  <a:pt x="5574" y="3049"/>
                </a:lnTo>
                <a:close/>
                <a:moveTo>
                  <a:pt x="6360" y="3311"/>
                </a:moveTo>
                <a:lnTo>
                  <a:pt x="6646" y="3621"/>
                </a:lnTo>
                <a:lnTo>
                  <a:pt x="6646" y="3644"/>
                </a:lnTo>
                <a:cubicBezTo>
                  <a:pt x="6598" y="3668"/>
                  <a:pt x="6550" y="3692"/>
                  <a:pt x="6503" y="3692"/>
                </a:cubicBezTo>
                <a:cubicBezTo>
                  <a:pt x="6431" y="3692"/>
                  <a:pt x="6384" y="3668"/>
                  <a:pt x="6360" y="3644"/>
                </a:cubicBezTo>
                <a:cubicBezTo>
                  <a:pt x="6265" y="3549"/>
                  <a:pt x="6265" y="3430"/>
                  <a:pt x="6360" y="3335"/>
                </a:cubicBezTo>
                <a:lnTo>
                  <a:pt x="6360" y="3311"/>
                </a:lnTo>
                <a:close/>
                <a:moveTo>
                  <a:pt x="5384" y="3311"/>
                </a:moveTo>
                <a:lnTo>
                  <a:pt x="5407" y="3335"/>
                </a:lnTo>
                <a:cubicBezTo>
                  <a:pt x="5503" y="3430"/>
                  <a:pt x="5503" y="3549"/>
                  <a:pt x="5407" y="3644"/>
                </a:cubicBezTo>
                <a:cubicBezTo>
                  <a:pt x="5372" y="3692"/>
                  <a:pt x="5318" y="3716"/>
                  <a:pt x="5264" y="3716"/>
                </a:cubicBezTo>
                <a:cubicBezTo>
                  <a:pt x="5211" y="3716"/>
                  <a:pt x="5157" y="3692"/>
                  <a:pt x="5122" y="3644"/>
                </a:cubicBezTo>
                <a:lnTo>
                  <a:pt x="5098" y="3621"/>
                </a:lnTo>
                <a:lnTo>
                  <a:pt x="5384" y="3311"/>
                </a:lnTo>
                <a:close/>
                <a:moveTo>
                  <a:pt x="7646" y="4740"/>
                </a:moveTo>
                <a:lnTo>
                  <a:pt x="7932" y="5002"/>
                </a:lnTo>
                <a:lnTo>
                  <a:pt x="7908" y="5026"/>
                </a:lnTo>
                <a:cubicBezTo>
                  <a:pt x="7872" y="5061"/>
                  <a:pt x="7825" y="5079"/>
                  <a:pt x="7777" y="5079"/>
                </a:cubicBezTo>
                <a:cubicBezTo>
                  <a:pt x="7729" y="5079"/>
                  <a:pt x="7682" y="5061"/>
                  <a:pt x="7646" y="5026"/>
                </a:cubicBezTo>
                <a:cubicBezTo>
                  <a:pt x="7551" y="4954"/>
                  <a:pt x="7551" y="4835"/>
                  <a:pt x="7646" y="4740"/>
                </a:cubicBezTo>
                <a:close/>
                <a:moveTo>
                  <a:pt x="3883" y="4740"/>
                </a:moveTo>
                <a:lnTo>
                  <a:pt x="3907" y="4764"/>
                </a:lnTo>
                <a:cubicBezTo>
                  <a:pt x="3978" y="4835"/>
                  <a:pt x="3978" y="4954"/>
                  <a:pt x="3907" y="5049"/>
                </a:cubicBezTo>
                <a:cubicBezTo>
                  <a:pt x="3871" y="5085"/>
                  <a:pt x="3818" y="5103"/>
                  <a:pt x="3764" y="5103"/>
                </a:cubicBezTo>
                <a:cubicBezTo>
                  <a:pt x="3711" y="5103"/>
                  <a:pt x="3657" y="5085"/>
                  <a:pt x="3621" y="5049"/>
                </a:cubicBezTo>
                <a:lnTo>
                  <a:pt x="3597" y="5026"/>
                </a:lnTo>
                <a:lnTo>
                  <a:pt x="3883" y="4740"/>
                </a:lnTo>
                <a:close/>
                <a:moveTo>
                  <a:pt x="1049" y="4907"/>
                </a:moveTo>
                <a:cubicBezTo>
                  <a:pt x="1359" y="4907"/>
                  <a:pt x="1573" y="5240"/>
                  <a:pt x="1430" y="5502"/>
                </a:cubicBezTo>
                <a:cubicBezTo>
                  <a:pt x="1407" y="5764"/>
                  <a:pt x="1264" y="6002"/>
                  <a:pt x="1049" y="6097"/>
                </a:cubicBezTo>
                <a:cubicBezTo>
                  <a:pt x="811" y="6002"/>
                  <a:pt x="692" y="5764"/>
                  <a:pt x="692" y="5502"/>
                </a:cubicBezTo>
                <a:cubicBezTo>
                  <a:pt x="525" y="5240"/>
                  <a:pt x="740" y="4907"/>
                  <a:pt x="1049" y="4907"/>
                </a:cubicBezTo>
                <a:close/>
                <a:moveTo>
                  <a:pt x="10480" y="4907"/>
                </a:moveTo>
                <a:cubicBezTo>
                  <a:pt x="10789" y="4907"/>
                  <a:pt x="11004" y="5216"/>
                  <a:pt x="10861" y="5502"/>
                </a:cubicBezTo>
                <a:cubicBezTo>
                  <a:pt x="10861" y="5764"/>
                  <a:pt x="10718" y="5978"/>
                  <a:pt x="10504" y="6097"/>
                </a:cubicBezTo>
                <a:cubicBezTo>
                  <a:pt x="10266" y="5978"/>
                  <a:pt x="10123" y="5764"/>
                  <a:pt x="10123" y="5502"/>
                </a:cubicBezTo>
                <a:cubicBezTo>
                  <a:pt x="9980" y="5216"/>
                  <a:pt x="10170" y="4907"/>
                  <a:pt x="10480" y="4907"/>
                </a:cubicBezTo>
                <a:close/>
                <a:moveTo>
                  <a:pt x="10075" y="4835"/>
                </a:moveTo>
                <a:lnTo>
                  <a:pt x="10075" y="4835"/>
                </a:lnTo>
                <a:cubicBezTo>
                  <a:pt x="9718" y="5216"/>
                  <a:pt x="9718" y="5788"/>
                  <a:pt x="10075" y="6169"/>
                </a:cubicBezTo>
                <a:cubicBezTo>
                  <a:pt x="9742" y="6121"/>
                  <a:pt x="9503" y="5835"/>
                  <a:pt x="9503" y="5502"/>
                </a:cubicBezTo>
                <a:cubicBezTo>
                  <a:pt x="9503" y="5168"/>
                  <a:pt x="9742" y="4883"/>
                  <a:pt x="10075" y="4835"/>
                </a:cubicBezTo>
                <a:close/>
                <a:moveTo>
                  <a:pt x="1478" y="4835"/>
                </a:moveTo>
                <a:cubicBezTo>
                  <a:pt x="1811" y="4883"/>
                  <a:pt x="2050" y="5168"/>
                  <a:pt x="2050" y="5502"/>
                </a:cubicBezTo>
                <a:cubicBezTo>
                  <a:pt x="2050" y="5859"/>
                  <a:pt x="1811" y="6121"/>
                  <a:pt x="1478" y="6192"/>
                </a:cubicBezTo>
                <a:cubicBezTo>
                  <a:pt x="1835" y="5811"/>
                  <a:pt x="1835" y="5216"/>
                  <a:pt x="1478" y="4835"/>
                </a:cubicBezTo>
                <a:close/>
                <a:moveTo>
                  <a:pt x="3764" y="5907"/>
                </a:moveTo>
                <a:cubicBezTo>
                  <a:pt x="3818" y="5907"/>
                  <a:pt x="3871" y="5931"/>
                  <a:pt x="3907" y="5978"/>
                </a:cubicBezTo>
                <a:cubicBezTo>
                  <a:pt x="3955" y="6002"/>
                  <a:pt x="3955" y="6050"/>
                  <a:pt x="3955" y="6121"/>
                </a:cubicBezTo>
                <a:cubicBezTo>
                  <a:pt x="3955" y="6169"/>
                  <a:pt x="3955" y="6216"/>
                  <a:pt x="3907" y="6264"/>
                </a:cubicBezTo>
                <a:lnTo>
                  <a:pt x="3883" y="6288"/>
                </a:lnTo>
                <a:lnTo>
                  <a:pt x="3597" y="5978"/>
                </a:lnTo>
                <a:lnTo>
                  <a:pt x="3621" y="5978"/>
                </a:lnTo>
                <a:cubicBezTo>
                  <a:pt x="3657" y="5931"/>
                  <a:pt x="3711" y="5907"/>
                  <a:pt x="3764" y="5907"/>
                </a:cubicBezTo>
                <a:close/>
                <a:moveTo>
                  <a:pt x="7777" y="5925"/>
                </a:moveTo>
                <a:cubicBezTo>
                  <a:pt x="7825" y="5925"/>
                  <a:pt x="7872" y="5942"/>
                  <a:pt x="7908" y="5978"/>
                </a:cubicBezTo>
                <a:lnTo>
                  <a:pt x="7932" y="5978"/>
                </a:lnTo>
                <a:lnTo>
                  <a:pt x="7646" y="6288"/>
                </a:lnTo>
                <a:lnTo>
                  <a:pt x="7646" y="6264"/>
                </a:lnTo>
                <a:cubicBezTo>
                  <a:pt x="7598" y="6216"/>
                  <a:pt x="7574" y="6169"/>
                  <a:pt x="7574" y="6121"/>
                </a:cubicBezTo>
                <a:cubicBezTo>
                  <a:pt x="7574" y="6050"/>
                  <a:pt x="7598" y="6002"/>
                  <a:pt x="7646" y="5978"/>
                </a:cubicBezTo>
                <a:cubicBezTo>
                  <a:pt x="7682" y="5942"/>
                  <a:pt x="7729" y="5925"/>
                  <a:pt x="7777" y="5925"/>
                </a:cubicBezTo>
                <a:close/>
                <a:moveTo>
                  <a:pt x="9218" y="4240"/>
                </a:moveTo>
                <a:cubicBezTo>
                  <a:pt x="9456" y="4240"/>
                  <a:pt x="9670" y="4383"/>
                  <a:pt x="9718" y="4621"/>
                </a:cubicBezTo>
                <a:cubicBezTo>
                  <a:pt x="9003" y="4978"/>
                  <a:pt x="9003" y="6026"/>
                  <a:pt x="9718" y="6407"/>
                </a:cubicBezTo>
                <a:cubicBezTo>
                  <a:pt x="9670" y="6621"/>
                  <a:pt x="9456" y="6764"/>
                  <a:pt x="9218" y="6764"/>
                </a:cubicBezTo>
                <a:lnTo>
                  <a:pt x="8217" y="6764"/>
                </a:lnTo>
                <a:cubicBezTo>
                  <a:pt x="8170" y="6764"/>
                  <a:pt x="8122" y="6740"/>
                  <a:pt x="8098" y="6716"/>
                </a:cubicBezTo>
                <a:lnTo>
                  <a:pt x="7884" y="6502"/>
                </a:lnTo>
                <a:lnTo>
                  <a:pt x="8170" y="6216"/>
                </a:lnTo>
                <a:lnTo>
                  <a:pt x="8265" y="6312"/>
                </a:lnTo>
                <a:cubicBezTo>
                  <a:pt x="8313" y="6359"/>
                  <a:pt x="8337" y="6359"/>
                  <a:pt x="8384" y="6359"/>
                </a:cubicBezTo>
                <a:lnTo>
                  <a:pt x="8956" y="6359"/>
                </a:lnTo>
                <a:cubicBezTo>
                  <a:pt x="8961" y="6360"/>
                  <a:pt x="8966" y="6360"/>
                  <a:pt x="8971" y="6360"/>
                </a:cubicBezTo>
                <a:cubicBezTo>
                  <a:pt x="9117" y="6360"/>
                  <a:pt x="9117" y="6048"/>
                  <a:pt x="8971" y="6048"/>
                </a:cubicBezTo>
                <a:cubicBezTo>
                  <a:pt x="8966" y="6048"/>
                  <a:pt x="8961" y="6049"/>
                  <a:pt x="8956" y="6050"/>
                </a:cubicBezTo>
                <a:lnTo>
                  <a:pt x="8503" y="6050"/>
                </a:lnTo>
                <a:lnTo>
                  <a:pt x="8503" y="4954"/>
                </a:lnTo>
                <a:lnTo>
                  <a:pt x="8956" y="4954"/>
                </a:lnTo>
                <a:cubicBezTo>
                  <a:pt x="8961" y="4955"/>
                  <a:pt x="8966" y="4955"/>
                  <a:pt x="8971" y="4955"/>
                </a:cubicBezTo>
                <a:cubicBezTo>
                  <a:pt x="9117" y="4955"/>
                  <a:pt x="9117" y="4643"/>
                  <a:pt x="8971" y="4643"/>
                </a:cubicBezTo>
                <a:cubicBezTo>
                  <a:pt x="8966" y="4643"/>
                  <a:pt x="8961" y="4644"/>
                  <a:pt x="8956" y="4645"/>
                </a:cubicBezTo>
                <a:lnTo>
                  <a:pt x="8384" y="4645"/>
                </a:lnTo>
                <a:cubicBezTo>
                  <a:pt x="8337" y="4645"/>
                  <a:pt x="8313" y="4645"/>
                  <a:pt x="8265" y="4692"/>
                </a:cubicBezTo>
                <a:lnTo>
                  <a:pt x="8170" y="4787"/>
                </a:lnTo>
                <a:lnTo>
                  <a:pt x="7884" y="4502"/>
                </a:lnTo>
                <a:lnTo>
                  <a:pt x="8098" y="4287"/>
                </a:lnTo>
                <a:cubicBezTo>
                  <a:pt x="8122" y="4264"/>
                  <a:pt x="8170" y="4240"/>
                  <a:pt x="8217" y="4240"/>
                </a:cubicBezTo>
                <a:close/>
                <a:moveTo>
                  <a:pt x="3336" y="4240"/>
                </a:moveTo>
                <a:cubicBezTo>
                  <a:pt x="3383" y="4264"/>
                  <a:pt x="3407" y="4264"/>
                  <a:pt x="3455" y="4311"/>
                </a:cubicBezTo>
                <a:lnTo>
                  <a:pt x="3669" y="4525"/>
                </a:lnTo>
                <a:lnTo>
                  <a:pt x="3383" y="4811"/>
                </a:lnTo>
                <a:lnTo>
                  <a:pt x="3288" y="4692"/>
                </a:lnTo>
                <a:cubicBezTo>
                  <a:pt x="3240" y="4668"/>
                  <a:pt x="3216" y="4645"/>
                  <a:pt x="3169" y="4645"/>
                </a:cubicBezTo>
                <a:lnTo>
                  <a:pt x="2597" y="4645"/>
                </a:lnTo>
                <a:cubicBezTo>
                  <a:pt x="2407" y="4668"/>
                  <a:pt x="2407" y="4954"/>
                  <a:pt x="2597" y="4978"/>
                </a:cubicBezTo>
                <a:lnTo>
                  <a:pt x="3097" y="4978"/>
                </a:lnTo>
                <a:lnTo>
                  <a:pt x="3121" y="5002"/>
                </a:lnTo>
                <a:lnTo>
                  <a:pt x="3121" y="6026"/>
                </a:lnTo>
                <a:lnTo>
                  <a:pt x="3097" y="6050"/>
                </a:lnTo>
                <a:lnTo>
                  <a:pt x="2597" y="6050"/>
                </a:lnTo>
                <a:cubicBezTo>
                  <a:pt x="2407" y="6073"/>
                  <a:pt x="2407" y="6359"/>
                  <a:pt x="2597" y="6383"/>
                </a:cubicBezTo>
                <a:lnTo>
                  <a:pt x="3169" y="6383"/>
                </a:lnTo>
                <a:cubicBezTo>
                  <a:pt x="3216" y="6383"/>
                  <a:pt x="3240" y="6359"/>
                  <a:pt x="3288" y="6335"/>
                </a:cubicBezTo>
                <a:lnTo>
                  <a:pt x="3383" y="6240"/>
                </a:lnTo>
                <a:lnTo>
                  <a:pt x="3669" y="6502"/>
                </a:lnTo>
                <a:lnTo>
                  <a:pt x="3455" y="6740"/>
                </a:lnTo>
                <a:cubicBezTo>
                  <a:pt x="3407" y="6764"/>
                  <a:pt x="3383" y="6764"/>
                  <a:pt x="3336" y="6788"/>
                </a:cubicBezTo>
                <a:lnTo>
                  <a:pt x="2311" y="6788"/>
                </a:lnTo>
                <a:cubicBezTo>
                  <a:pt x="2097" y="6788"/>
                  <a:pt x="1883" y="6621"/>
                  <a:pt x="1811" y="6407"/>
                </a:cubicBezTo>
                <a:cubicBezTo>
                  <a:pt x="2550" y="6026"/>
                  <a:pt x="2550" y="5002"/>
                  <a:pt x="1811" y="4621"/>
                </a:cubicBezTo>
                <a:cubicBezTo>
                  <a:pt x="1883" y="4406"/>
                  <a:pt x="2097" y="4240"/>
                  <a:pt x="2311" y="4240"/>
                </a:cubicBezTo>
                <a:close/>
                <a:moveTo>
                  <a:pt x="3883" y="8026"/>
                </a:moveTo>
                <a:lnTo>
                  <a:pt x="3907" y="8050"/>
                </a:lnTo>
                <a:cubicBezTo>
                  <a:pt x="3978" y="8121"/>
                  <a:pt x="3978" y="8264"/>
                  <a:pt x="3907" y="8336"/>
                </a:cubicBezTo>
                <a:cubicBezTo>
                  <a:pt x="3871" y="8372"/>
                  <a:pt x="3818" y="8389"/>
                  <a:pt x="3764" y="8389"/>
                </a:cubicBezTo>
                <a:cubicBezTo>
                  <a:pt x="3711" y="8389"/>
                  <a:pt x="3657" y="8372"/>
                  <a:pt x="3621" y="8336"/>
                </a:cubicBezTo>
                <a:lnTo>
                  <a:pt x="3597" y="8312"/>
                </a:lnTo>
                <a:lnTo>
                  <a:pt x="3883" y="8026"/>
                </a:lnTo>
                <a:close/>
                <a:moveTo>
                  <a:pt x="7670" y="8050"/>
                </a:moveTo>
                <a:lnTo>
                  <a:pt x="7956" y="8336"/>
                </a:lnTo>
                <a:lnTo>
                  <a:pt x="7932" y="8360"/>
                </a:lnTo>
                <a:cubicBezTo>
                  <a:pt x="7896" y="8395"/>
                  <a:pt x="7842" y="8413"/>
                  <a:pt x="7789" y="8413"/>
                </a:cubicBezTo>
                <a:cubicBezTo>
                  <a:pt x="7735" y="8413"/>
                  <a:pt x="7682" y="8395"/>
                  <a:pt x="7646" y="8360"/>
                </a:cubicBezTo>
                <a:cubicBezTo>
                  <a:pt x="7574" y="8264"/>
                  <a:pt x="7574" y="8145"/>
                  <a:pt x="7646" y="8074"/>
                </a:cubicBezTo>
                <a:lnTo>
                  <a:pt x="7670" y="8050"/>
                </a:lnTo>
                <a:close/>
                <a:moveTo>
                  <a:pt x="1059" y="8558"/>
                </a:moveTo>
                <a:cubicBezTo>
                  <a:pt x="1193" y="8558"/>
                  <a:pt x="1329" y="8618"/>
                  <a:pt x="1407" y="8741"/>
                </a:cubicBezTo>
                <a:cubicBezTo>
                  <a:pt x="1573" y="9026"/>
                  <a:pt x="1383" y="9384"/>
                  <a:pt x="1049" y="9384"/>
                </a:cubicBezTo>
                <a:cubicBezTo>
                  <a:pt x="835" y="9265"/>
                  <a:pt x="692" y="9050"/>
                  <a:pt x="692" y="8788"/>
                </a:cubicBezTo>
                <a:cubicBezTo>
                  <a:pt x="756" y="8636"/>
                  <a:pt x="907" y="8558"/>
                  <a:pt x="1059" y="8558"/>
                </a:cubicBezTo>
                <a:close/>
                <a:moveTo>
                  <a:pt x="1478" y="8121"/>
                </a:moveTo>
                <a:cubicBezTo>
                  <a:pt x="1811" y="8169"/>
                  <a:pt x="2050" y="8455"/>
                  <a:pt x="2050" y="8788"/>
                </a:cubicBezTo>
                <a:cubicBezTo>
                  <a:pt x="2050" y="9122"/>
                  <a:pt x="1811" y="9407"/>
                  <a:pt x="1478" y="9455"/>
                </a:cubicBezTo>
                <a:cubicBezTo>
                  <a:pt x="1835" y="9074"/>
                  <a:pt x="1835" y="8502"/>
                  <a:pt x="1478" y="8121"/>
                </a:cubicBezTo>
                <a:close/>
                <a:moveTo>
                  <a:pt x="10058" y="8140"/>
                </a:moveTo>
                <a:cubicBezTo>
                  <a:pt x="9880" y="8167"/>
                  <a:pt x="9711" y="8267"/>
                  <a:pt x="9599" y="8455"/>
                </a:cubicBezTo>
                <a:cubicBezTo>
                  <a:pt x="9456" y="8693"/>
                  <a:pt x="9473" y="8945"/>
                  <a:pt x="9584" y="9144"/>
                </a:cubicBezTo>
                <a:lnTo>
                  <a:pt x="9584" y="9144"/>
                </a:lnTo>
                <a:cubicBezTo>
                  <a:pt x="9679" y="9299"/>
                  <a:pt x="9843" y="9420"/>
                  <a:pt x="10075" y="9455"/>
                </a:cubicBezTo>
                <a:cubicBezTo>
                  <a:pt x="9723" y="9080"/>
                  <a:pt x="9718" y="8521"/>
                  <a:pt x="10058" y="8140"/>
                </a:cubicBezTo>
                <a:close/>
                <a:moveTo>
                  <a:pt x="10075" y="8121"/>
                </a:moveTo>
                <a:cubicBezTo>
                  <a:pt x="10069" y="8127"/>
                  <a:pt x="10064" y="8134"/>
                  <a:pt x="10058" y="8140"/>
                </a:cubicBezTo>
                <a:lnTo>
                  <a:pt x="10058" y="8140"/>
                </a:lnTo>
                <a:cubicBezTo>
                  <a:pt x="10093" y="8134"/>
                  <a:pt x="10128" y="8132"/>
                  <a:pt x="10163" y="8132"/>
                </a:cubicBezTo>
                <a:cubicBezTo>
                  <a:pt x="10520" y="8132"/>
                  <a:pt x="10876" y="8405"/>
                  <a:pt x="10861" y="8836"/>
                </a:cubicBezTo>
                <a:cubicBezTo>
                  <a:pt x="10861" y="9074"/>
                  <a:pt x="10718" y="9288"/>
                  <a:pt x="10480" y="9407"/>
                </a:cubicBezTo>
                <a:lnTo>
                  <a:pt x="10504" y="9431"/>
                </a:lnTo>
                <a:cubicBezTo>
                  <a:pt x="10398" y="9484"/>
                  <a:pt x="10292" y="9508"/>
                  <a:pt x="10190" y="9508"/>
                </a:cubicBezTo>
                <a:cubicBezTo>
                  <a:pt x="9933" y="9508"/>
                  <a:pt x="9704" y="9357"/>
                  <a:pt x="9584" y="9144"/>
                </a:cubicBezTo>
                <a:lnTo>
                  <a:pt x="9584" y="9144"/>
                </a:lnTo>
                <a:cubicBezTo>
                  <a:pt x="9358" y="8773"/>
                  <a:pt x="9522" y="8205"/>
                  <a:pt x="10075" y="8121"/>
                </a:cubicBezTo>
                <a:close/>
                <a:moveTo>
                  <a:pt x="3764" y="9211"/>
                </a:moveTo>
                <a:cubicBezTo>
                  <a:pt x="3818" y="9211"/>
                  <a:pt x="3871" y="9229"/>
                  <a:pt x="3907" y="9265"/>
                </a:cubicBezTo>
                <a:cubicBezTo>
                  <a:pt x="3955" y="9312"/>
                  <a:pt x="3955" y="9360"/>
                  <a:pt x="3955" y="9407"/>
                </a:cubicBezTo>
                <a:cubicBezTo>
                  <a:pt x="3955" y="9479"/>
                  <a:pt x="3955" y="9527"/>
                  <a:pt x="3907" y="9550"/>
                </a:cubicBezTo>
                <a:lnTo>
                  <a:pt x="3883" y="9574"/>
                </a:lnTo>
                <a:lnTo>
                  <a:pt x="3597" y="9288"/>
                </a:lnTo>
                <a:lnTo>
                  <a:pt x="3621" y="9265"/>
                </a:lnTo>
                <a:cubicBezTo>
                  <a:pt x="3657" y="9229"/>
                  <a:pt x="3711" y="9211"/>
                  <a:pt x="3764" y="9211"/>
                </a:cubicBezTo>
                <a:close/>
                <a:moveTo>
                  <a:pt x="7780" y="9211"/>
                </a:moveTo>
                <a:cubicBezTo>
                  <a:pt x="7830" y="9211"/>
                  <a:pt x="7884" y="9229"/>
                  <a:pt x="7932" y="9265"/>
                </a:cubicBezTo>
                <a:lnTo>
                  <a:pt x="7956" y="9288"/>
                </a:lnTo>
                <a:lnTo>
                  <a:pt x="7670" y="9598"/>
                </a:lnTo>
                <a:lnTo>
                  <a:pt x="7646" y="9550"/>
                </a:lnTo>
                <a:cubicBezTo>
                  <a:pt x="7598" y="9527"/>
                  <a:pt x="7598" y="9479"/>
                  <a:pt x="7574" y="9407"/>
                </a:cubicBezTo>
                <a:cubicBezTo>
                  <a:pt x="7598" y="9360"/>
                  <a:pt x="7598" y="9312"/>
                  <a:pt x="7646" y="9265"/>
                </a:cubicBezTo>
                <a:cubicBezTo>
                  <a:pt x="7682" y="9229"/>
                  <a:pt x="7729" y="9211"/>
                  <a:pt x="7780" y="9211"/>
                </a:cubicBezTo>
                <a:close/>
                <a:moveTo>
                  <a:pt x="8180" y="7541"/>
                </a:moveTo>
                <a:cubicBezTo>
                  <a:pt x="8192" y="7541"/>
                  <a:pt x="8205" y="7544"/>
                  <a:pt x="8217" y="7550"/>
                </a:cubicBezTo>
                <a:lnTo>
                  <a:pt x="9218" y="7550"/>
                </a:lnTo>
                <a:cubicBezTo>
                  <a:pt x="9233" y="7548"/>
                  <a:pt x="9248" y="7548"/>
                  <a:pt x="9263" y="7548"/>
                </a:cubicBezTo>
                <a:cubicBezTo>
                  <a:pt x="9480" y="7548"/>
                  <a:pt x="9651" y="7707"/>
                  <a:pt x="9718" y="7907"/>
                </a:cubicBezTo>
                <a:cubicBezTo>
                  <a:pt x="8980" y="8264"/>
                  <a:pt x="8980" y="9312"/>
                  <a:pt x="9718" y="9693"/>
                </a:cubicBezTo>
                <a:cubicBezTo>
                  <a:pt x="9646" y="9908"/>
                  <a:pt x="9456" y="10050"/>
                  <a:pt x="9218" y="10050"/>
                </a:cubicBezTo>
                <a:lnTo>
                  <a:pt x="9241" y="10074"/>
                </a:lnTo>
                <a:lnTo>
                  <a:pt x="8217" y="10074"/>
                </a:lnTo>
                <a:cubicBezTo>
                  <a:pt x="8170" y="10074"/>
                  <a:pt x="8122" y="10074"/>
                  <a:pt x="8098" y="10027"/>
                </a:cubicBezTo>
                <a:lnTo>
                  <a:pt x="7884" y="9812"/>
                </a:lnTo>
                <a:lnTo>
                  <a:pt x="8170" y="9527"/>
                </a:lnTo>
                <a:lnTo>
                  <a:pt x="8265" y="9622"/>
                </a:lnTo>
                <a:cubicBezTo>
                  <a:pt x="8313" y="9646"/>
                  <a:pt x="8337" y="9669"/>
                  <a:pt x="8384" y="9669"/>
                </a:cubicBezTo>
                <a:lnTo>
                  <a:pt x="8956" y="9669"/>
                </a:lnTo>
                <a:cubicBezTo>
                  <a:pt x="9027" y="9669"/>
                  <a:pt x="9099" y="9598"/>
                  <a:pt x="9099" y="9503"/>
                </a:cubicBezTo>
                <a:cubicBezTo>
                  <a:pt x="9099" y="9431"/>
                  <a:pt x="9027" y="9360"/>
                  <a:pt x="8956" y="9360"/>
                </a:cubicBezTo>
                <a:lnTo>
                  <a:pt x="8503" y="9360"/>
                </a:lnTo>
                <a:lnTo>
                  <a:pt x="8503" y="8264"/>
                </a:lnTo>
                <a:lnTo>
                  <a:pt x="8956" y="8264"/>
                </a:lnTo>
                <a:cubicBezTo>
                  <a:pt x="9027" y="8264"/>
                  <a:pt x="9099" y="8193"/>
                  <a:pt x="9122" y="8098"/>
                </a:cubicBezTo>
                <a:cubicBezTo>
                  <a:pt x="9122" y="8002"/>
                  <a:pt x="9027" y="7931"/>
                  <a:pt x="8956" y="7931"/>
                </a:cubicBezTo>
                <a:lnTo>
                  <a:pt x="8384" y="7931"/>
                </a:lnTo>
                <a:cubicBezTo>
                  <a:pt x="8337" y="7931"/>
                  <a:pt x="8313" y="7955"/>
                  <a:pt x="8265" y="7979"/>
                </a:cubicBezTo>
                <a:lnTo>
                  <a:pt x="8170" y="8098"/>
                </a:lnTo>
                <a:lnTo>
                  <a:pt x="7884" y="7812"/>
                </a:lnTo>
                <a:lnTo>
                  <a:pt x="8098" y="7598"/>
                </a:lnTo>
                <a:cubicBezTo>
                  <a:pt x="8116" y="7563"/>
                  <a:pt x="8146" y="7541"/>
                  <a:pt x="8180" y="7541"/>
                </a:cubicBezTo>
                <a:close/>
                <a:moveTo>
                  <a:pt x="4312" y="3025"/>
                </a:moveTo>
                <a:cubicBezTo>
                  <a:pt x="4312" y="3168"/>
                  <a:pt x="4360" y="3287"/>
                  <a:pt x="4455" y="3382"/>
                </a:cubicBezTo>
                <a:lnTo>
                  <a:pt x="4883" y="3811"/>
                </a:lnTo>
                <a:lnTo>
                  <a:pt x="4883" y="4406"/>
                </a:lnTo>
                <a:cubicBezTo>
                  <a:pt x="4872" y="4490"/>
                  <a:pt x="4955" y="4531"/>
                  <a:pt x="5038" y="4531"/>
                </a:cubicBezTo>
                <a:cubicBezTo>
                  <a:pt x="5122" y="4531"/>
                  <a:pt x="5205" y="4490"/>
                  <a:pt x="5193" y="4406"/>
                </a:cubicBezTo>
                <a:lnTo>
                  <a:pt x="5193" y="3978"/>
                </a:lnTo>
                <a:lnTo>
                  <a:pt x="5264" y="3978"/>
                </a:lnTo>
                <a:cubicBezTo>
                  <a:pt x="5407" y="3978"/>
                  <a:pt x="5526" y="3930"/>
                  <a:pt x="5646" y="3835"/>
                </a:cubicBezTo>
                <a:cubicBezTo>
                  <a:pt x="5669" y="3787"/>
                  <a:pt x="5693" y="3740"/>
                  <a:pt x="5741" y="3692"/>
                </a:cubicBezTo>
                <a:lnTo>
                  <a:pt x="6027" y="3692"/>
                </a:lnTo>
                <a:cubicBezTo>
                  <a:pt x="6050" y="3740"/>
                  <a:pt x="6074" y="3787"/>
                  <a:pt x="6122" y="3835"/>
                </a:cubicBezTo>
                <a:cubicBezTo>
                  <a:pt x="6217" y="3930"/>
                  <a:pt x="6336" y="3978"/>
                  <a:pt x="6479" y="3978"/>
                </a:cubicBezTo>
                <a:lnTo>
                  <a:pt x="6550" y="3978"/>
                </a:lnTo>
                <a:lnTo>
                  <a:pt x="6550" y="5573"/>
                </a:lnTo>
                <a:cubicBezTo>
                  <a:pt x="6550" y="5597"/>
                  <a:pt x="6550" y="5597"/>
                  <a:pt x="6527" y="5597"/>
                </a:cubicBezTo>
                <a:lnTo>
                  <a:pt x="5241" y="5597"/>
                </a:lnTo>
                <a:cubicBezTo>
                  <a:pt x="5217" y="5597"/>
                  <a:pt x="5193" y="5597"/>
                  <a:pt x="5193" y="5573"/>
                </a:cubicBezTo>
                <a:lnTo>
                  <a:pt x="5193" y="5168"/>
                </a:lnTo>
                <a:cubicBezTo>
                  <a:pt x="5217" y="5073"/>
                  <a:pt x="5133" y="5026"/>
                  <a:pt x="5047" y="5026"/>
                </a:cubicBezTo>
                <a:cubicBezTo>
                  <a:pt x="4961" y="5026"/>
                  <a:pt x="4872" y="5073"/>
                  <a:pt x="4883" y="5168"/>
                </a:cubicBezTo>
                <a:lnTo>
                  <a:pt x="4883" y="5573"/>
                </a:lnTo>
                <a:cubicBezTo>
                  <a:pt x="4883" y="5764"/>
                  <a:pt x="5050" y="5907"/>
                  <a:pt x="5217" y="5907"/>
                </a:cubicBezTo>
                <a:lnTo>
                  <a:pt x="6550" y="5907"/>
                </a:lnTo>
                <a:cubicBezTo>
                  <a:pt x="6741" y="5907"/>
                  <a:pt x="6884" y="5764"/>
                  <a:pt x="6884" y="5573"/>
                </a:cubicBezTo>
                <a:lnTo>
                  <a:pt x="6884" y="3811"/>
                </a:lnTo>
                <a:lnTo>
                  <a:pt x="7336" y="3382"/>
                </a:lnTo>
                <a:cubicBezTo>
                  <a:pt x="7408" y="3287"/>
                  <a:pt x="7455" y="3168"/>
                  <a:pt x="7479" y="3049"/>
                </a:cubicBezTo>
                <a:lnTo>
                  <a:pt x="8075" y="3049"/>
                </a:lnTo>
                <a:cubicBezTo>
                  <a:pt x="8122" y="3049"/>
                  <a:pt x="8170" y="3097"/>
                  <a:pt x="8170" y="3168"/>
                </a:cubicBezTo>
                <a:lnTo>
                  <a:pt x="8170" y="3930"/>
                </a:lnTo>
                <a:cubicBezTo>
                  <a:pt x="8075" y="3954"/>
                  <a:pt x="7956" y="4002"/>
                  <a:pt x="7884" y="4073"/>
                </a:cubicBezTo>
                <a:lnTo>
                  <a:pt x="7432" y="4525"/>
                </a:lnTo>
                <a:cubicBezTo>
                  <a:pt x="7313" y="4621"/>
                  <a:pt x="7265" y="4764"/>
                  <a:pt x="7265" y="4907"/>
                </a:cubicBezTo>
                <a:cubicBezTo>
                  <a:pt x="7265" y="5026"/>
                  <a:pt x="7313" y="5168"/>
                  <a:pt x="7432" y="5264"/>
                </a:cubicBezTo>
                <a:cubicBezTo>
                  <a:pt x="7527" y="5359"/>
                  <a:pt x="7646" y="5407"/>
                  <a:pt x="7789" y="5407"/>
                </a:cubicBezTo>
                <a:cubicBezTo>
                  <a:pt x="7932" y="5407"/>
                  <a:pt x="8051" y="5359"/>
                  <a:pt x="8146" y="5264"/>
                </a:cubicBezTo>
                <a:lnTo>
                  <a:pt x="8194" y="5240"/>
                </a:lnTo>
                <a:lnTo>
                  <a:pt x="8194" y="5788"/>
                </a:lnTo>
                <a:lnTo>
                  <a:pt x="8146" y="5764"/>
                </a:lnTo>
                <a:cubicBezTo>
                  <a:pt x="8035" y="5645"/>
                  <a:pt x="7897" y="5592"/>
                  <a:pt x="7764" y="5592"/>
                </a:cubicBezTo>
                <a:cubicBezTo>
                  <a:pt x="7498" y="5592"/>
                  <a:pt x="7249" y="5804"/>
                  <a:pt x="7265" y="6121"/>
                </a:cubicBezTo>
                <a:cubicBezTo>
                  <a:pt x="7265" y="6264"/>
                  <a:pt x="7313" y="6383"/>
                  <a:pt x="7408" y="6478"/>
                </a:cubicBezTo>
                <a:lnTo>
                  <a:pt x="7860" y="6955"/>
                </a:lnTo>
                <a:cubicBezTo>
                  <a:pt x="7956" y="7026"/>
                  <a:pt x="8051" y="7074"/>
                  <a:pt x="8170" y="7097"/>
                </a:cubicBezTo>
                <a:lnTo>
                  <a:pt x="8170" y="7217"/>
                </a:lnTo>
                <a:cubicBezTo>
                  <a:pt x="8051" y="7240"/>
                  <a:pt x="7956" y="7288"/>
                  <a:pt x="7860" y="7359"/>
                </a:cubicBezTo>
                <a:lnTo>
                  <a:pt x="7408" y="7836"/>
                </a:lnTo>
                <a:cubicBezTo>
                  <a:pt x="7217" y="8026"/>
                  <a:pt x="7217" y="8360"/>
                  <a:pt x="7408" y="8550"/>
                </a:cubicBezTo>
                <a:cubicBezTo>
                  <a:pt x="7503" y="8645"/>
                  <a:pt x="7646" y="8717"/>
                  <a:pt x="7765" y="8717"/>
                </a:cubicBezTo>
                <a:cubicBezTo>
                  <a:pt x="7908" y="8717"/>
                  <a:pt x="8051" y="8645"/>
                  <a:pt x="8146" y="8550"/>
                </a:cubicBezTo>
                <a:lnTo>
                  <a:pt x="8170" y="8526"/>
                </a:lnTo>
                <a:lnTo>
                  <a:pt x="8170" y="9074"/>
                </a:lnTo>
                <a:lnTo>
                  <a:pt x="8146" y="9050"/>
                </a:lnTo>
                <a:cubicBezTo>
                  <a:pt x="8035" y="8939"/>
                  <a:pt x="7897" y="8889"/>
                  <a:pt x="7763" y="8889"/>
                </a:cubicBezTo>
                <a:cubicBezTo>
                  <a:pt x="7495" y="8889"/>
                  <a:pt x="7241" y="9090"/>
                  <a:pt x="7241" y="9407"/>
                </a:cubicBezTo>
                <a:cubicBezTo>
                  <a:pt x="7241" y="9550"/>
                  <a:pt x="7289" y="9669"/>
                  <a:pt x="7408" y="9788"/>
                </a:cubicBezTo>
                <a:lnTo>
                  <a:pt x="7860" y="10241"/>
                </a:lnTo>
                <a:cubicBezTo>
                  <a:pt x="7932" y="10312"/>
                  <a:pt x="8051" y="10360"/>
                  <a:pt x="8146" y="10384"/>
                </a:cubicBezTo>
                <a:lnTo>
                  <a:pt x="8146" y="10479"/>
                </a:lnTo>
                <a:cubicBezTo>
                  <a:pt x="8146" y="10527"/>
                  <a:pt x="8098" y="10574"/>
                  <a:pt x="8051" y="10574"/>
                </a:cubicBezTo>
                <a:lnTo>
                  <a:pt x="8075" y="10598"/>
                </a:lnTo>
                <a:lnTo>
                  <a:pt x="3574" y="10598"/>
                </a:lnTo>
                <a:cubicBezTo>
                  <a:pt x="3502" y="10598"/>
                  <a:pt x="3455" y="10527"/>
                  <a:pt x="3455" y="10479"/>
                </a:cubicBezTo>
                <a:lnTo>
                  <a:pt x="3455" y="10360"/>
                </a:lnTo>
                <a:cubicBezTo>
                  <a:pt x="3526" y="10336"/>
                  <a:pt x="3597" y="10312"/>
                  <a:pt x="3669" y="10241"/>
                </a:cubicBezTo>
                <a:lnTo>
                  <a:pt x="4121" y="9788"/>
                </a:lnTo>
                <a:cubicBezTo>
                  <a:pt x="4217" y="9693"/>
                  <a:pt x="4288" y="9550"/>
                  <a:pt x="4288" y="9407"/>
                </a:cubicBezTo>
                <a:cubicBezTo>
                  <a:pt x="4288" y="9288"/>
                  <a:pt x="4217" y="9145"/>
                  <a:pt x="4121" y="9050"/>
                </a:cubicBezTo>
                <a:cubicBezTo>
                  <a:pt x="4030" y="8945"/>
                  <a:pt x="3895" y="8891"/>
                  <a:pt x="3760" y="8891"/>
                </a:cubicBezTo>
                <a:cubicBezTo>
                  <a:pt x="3650" y="8891"/>
                  <a:pt x="3540" y="8928"/>
                  <a:pt x="3455" y="9003"/>
                </a:cubicBezTo>
                <a:lnTo>
                  <a:pt x="3455" y="8598"/>
                </a:lnTo>
                <a:cubicBezTo>
                  <a:pt x="3526" y="8669"/>
                  <a:pt x="3645" y="8717"/>
                  <a:pt x="3764" y="8717"/>
                </a:cubicBezTo>
                <a:cubicBezTo>
                  <a:pt x="3907" y="8717"/>
                  <a:pt x="4026" y="8645"/>
                  <a:pt x="4121" y="8550"/>
                </a:cubicBezTo>
                <a:cubicBezTo>
                  <a:pt x="4336" y="8360"/>
                  <a:pt x="4336" y="8026"/>
                  <a:pt x="4121" y="7836"/>
                </a:cubicBezTo>
                <a:lnTo>
                  <a:pt x="3669" y="7359"/>
                </a:lnTo>
                <a:cubicBezTo>
                  <a:pt x="3597" y="7288"/>
                  <a:pt x="3526" y="7264"/>
                  <a:pt x="3455" y="7240"/>
                </a:cubicBezTo>
                <a:lnTo>
                  <a:pt x="3455" y="7074"/>
                </a:lnTo>
                <a:cubicBezTo>
                  <a:pt x="3526" y="7050"/>
                  <a:pt x="3597" y="7002"/>
                  <a:pt x="3669" y="6931"/>
                </a:cubicBezTo>
                <a:lnTo>
                  <a:pt x="4121" y="6478"/>
                </a:lnTo>
                <a:cubicBezTo>
                  <a:pt x="4336" y="6264"/>
                  <a:pt x="4336" y="5954"/>
                  <a:pt x="4121" y="5740"/>
                </a:cubicBezTo>
                <a:cubicBezTo>
                  <a:pt x="4035" y="5642"/>
                  <a:pt x="3911" y="5594"/>
                  <a:pt x="3785" y="5594"/>
                </a:cubicBezTo>
                <a:cubicBezTo>
                  <a:pt x="3667" y="5594"/>
                  <a:pt x="3547" y="5636"/>
                  <a:pt x="3455" y="5716"/>
                </a:cubicBezTo>
                <a:lnTo>
                  <a:pt x="3455" y="5288"/>
                </a:lnTo>
                <a:cubicBezTo>
                  <a:pt x="3543" y="5365"/>
                  <a:pt x="3657" y="5401"/>
                  <a:pt x="3771" y="5401"/>
                </a:cubicBezTo>
                <a:cubicBezTo>
                  <a:pt x="3902" y="5401"/>
                  <a:pt x="4032" y="5353"/>
                  <a:pt x="4121" y="5264"/>
                </a:cubicBezTo>
                <a:cubicBezTo>
                  <a:pt x="4217" y="5145"/>
                  <a:pt x="4288" y="5026"/>
                  <a:pt x="4288" y="4883"/>
                </a:cubicBezTo>
                <a:cubicBezTo>
                  <a:pt x="4288" y="4740"/>
                  <a:pt x="4217" y="4621"/>
                  <a:pt x="4121" y="4525"/>
                </a:cubicBezTo>
                <a:lnTo>
                  <a:pt x="3669" y="4049"/>
                </a:lnTo>
                <a:cubicBezTo>
                  <a:pt x="3597" y="4002"/>
                  <a:pt x="3526" y="3954"/>
                  <a:pt x="3455" y="3930"/>
                </a:cubicBezTo>
                <a:lnTo>
                  <a:pt x="3455" y="3144"/>
                </a:lnTo>
                <a:cubicBezTo>
                  <a:pt x="3455" y="3073"/>
                  <a:pt x="3502" y="3025"/>
                  <a:pt x="3574" y="3025"/>
                </a:cubicBezTo>
                <a:close/>
                <a:moveTo>
                  <a:pt x="5884" y="1"/>
                </a:moveTo>
                <a:cubicBezTo>
                  <a:pt x="5336" y="1"/>
                  <a:pt x="4883" y="453"/>
                  <a:pt x="4883" y="1001"/>
                </a:cubicBezTo>
                <a:cubicBezTo>
                  <a:pt x="4955" y="1430"/>
                  <a:pt x="4717" y="1834"/>
                  <a:pt x="4312" y="1954"/>
                </a:cubicBezTo>
                <a:lnTo>
                  <a:pt x="4312" y="2644"/>
                </a:lnTo>
                <a:lnTo>
                  <a:pt x="3574" y="2644"/>
                </a:lnTo>
                <a:cubicBezTo>
                  <a:pt x="3312" y="2644"/>
                  <a:pt x="3121" y="2835"/>
                  <a:pt x="3121" y="3073"/>
                </a:cubicBezTo>
                <a:lnTo>
                  <a:pt x="3121" y="3859"/>
                </a:lnTo>
                <a:lnTo>
                  <a:pt x="2311" y="3859"/>
                </a:lnTo>
                <a:cubicBezTo>
                  <a:pt x="1954" y="3859"/>
                  <a:pt x="1621" y="4097"/>
                  <a:pt x="1502" y="4454"/>
                </a:cubicBezTo>
                <a:lnTo>
                  <a:pt x="1359" y="4454"/>
                </a:lnTo>
                <a:cubicBezTo>
                  <a:pt x="25" y="4454"/>
                  <a:pt x="25" y="6454"/>
                  <a:pt x="1359" y="6454"/>
                </a:cubicBezTo>
                <a:lnTo>
                  <a:pt x="1502" y="6454"/>
                </a:lnTo>
                <a:cubicBezTo>
                  <a:pt x="1621" y="6812"/>
                  <a:pt x="1954" y="7050"/>
                  <a:pt x="2311" y="7050"/>
                </a:cubicBezTo>
                <a:lnTo>
                  <a:pt x="3145" y="7050"/>
                </a:lnTo>
                <a:lnTo>
                  <a:pt x="3145" y="7193"/>
                </a:lnTo>
                <a:lnTo>
                  <a:pt x="2335" y="7193"/>
                </a:lnTo>
                <a:cubicBezTo>
                  <a:pt x="1954" y="7193"/>
                  <a:pt x="1645" y="7431"/>
                  <a:pt x="1526" y="7788"/>
                </a:cubicBezTo>
                <a:lnTo>
                  <a:pt x="1383" y="7788"/>
                </a:lnTo>
                <a:cubicBezTo>
                  <a:pt x="1360" y="7787"/>
                  <a:pt x="1337" y="7786"/>
                  <a:pt x="1315" y="7786"/>
                </a:cubicBezTo>
                <a:cubicBezTo>
                  <a:pt x="0" y="7786"/>
                  <a:pt x="0" y="9790"/>
                  <a:pt x="1315" y="9790"/>
                </a:cubicBezTo>
                <a:cubicBezTo>
                  <a:pt x="1337" y="9790"/>
                  <a:pt x="1360" y="9790"/>
                  <a:pt x="1383" y="9788"/>
                </a:cubicBezTo>
                <a:lnTo>
                  <a:pt x="1526" y="9788"/>
                </a:lnTo>
                <a:cubicBezTo>
                  <a:pt x="1621" y="10074"/>
                  <a:pt x="1883" y="10312"/>
                  <a:pt x="2192" y="10360"/>
                </a:cubicBezTo>
                <a:lnTo>
                  <a:pt x="2216" y="10360"/>
                </a:lnTo>
                <a:cubicBezTo>
                  <a:pt x="2288" y="10360"/>
                  <a:pt x="2359" y="10312"/>
                  <a:pt x="2383" y="10217"/>
                </a:cubicBezTo>
                <a:cubicBezTo>
                  <a:pt x="2383" y="10146"/>
                  <a:pt x="2335" y="10050"/>
                  <a:pt x="2240" y="10050"/>
                </a:cubicBezTo>
                <a:cubicBezTo>
                  <a:pt x="2050" y="10003"/>
                  <a:pt x="1883" y="9860"/>
                  <a:pt x="1835" y="9669"/>
                </a:cubicBezTo>
                <a:cubicBezTo>
                  <a:pt x="2573" y="9312"/>
                  <a:pt x="2573" y="8264"/>
                  <a:pt x="1835" y="7883"/>
                </a:cubicBezTo>
                <a:cubicBezTo>
                  <a:pt x="1907" y="7669"/>
                  <a:pt x="2097" y="7526"/>
                  <a:pt x="2335" y="7526"/>
                </a:cubicBezTo>
                <a:lnTo>
                  <a:pt x="3336" y="7526"/>
                </a:lnTo>
                <a:cubicBezTo>
                  <a:pt x="3383" y="7526"/>
                  <a:pt x="3431" y="7550"/>
                  <a:pt x="3455" y="7574"/>
                </a:cubicBezTo>
                <a:lnTo>
                  <a:pt x="3669" y="7788"/>
                </a:lnTo>
                <a:lnTo>
                  <a:pt x="3407" y="8074"/>
                </a:lnTo>
                <a:lnTo>
                  <a:pt x="3288" y="7979"/>
                </a:lnTo>
                <a:cubicBezTo>
                  <a:pt x="3264" y="7955"/>
                  <a:pt x="3216" y="7931"/>
                  <a:pt x="3193" y="7931"/>
                </a:cubicBezTo>
                <a:lnTo>
                  <a:pt x="2621" y="7931"/>
                </a:lnTo>
                <a:cubicBezTo>
                  <a:pt x="2526" y="7931"/>
                  <a:pt x="2454" y="8002"/>
                  <a:pt x="2454" y="8074"/>
                </a:cubicBezTo>
                <a:cubicBezTo>
                  <a:pt x="2454" y="8169"/>
                  <a:pt x="2526" y="8241"/>
                  <a:pt x="2621" y="8241"/>
                </a:cubicBezTo>
                <a:lnTo>
                  <a:pt x="3121" y="8241"/>
                </a:lnTo>
                <a:lnTo>
                  <a:pt x="3145" y="8264"/>
                </a:lnTo>
                <a:lnTo>
                  <a:pt x="3145" y="9312"/>
                </a:lnTo>
                <a:lnTo>
                  <a:pt x="3121" y="9336"/>
                </a:lnTo>
                <a:lnTo>
                  <a:pt x="2621" y="9336"/>
                </a:lnTo>
                <a:cubicBezTo>
                  <a:pt x="2526" y="9336"/>
                  <a:pt x="2454" y="9407"/>
                  <a:pt x="2454" y="9503"/>
                </a:cubicBezTo>
                <a:cubicBezTo>
                  <a:pt x="2454" y="9574"/>
                  <a:pt x="2526" y="9646"/>
                  <a:pt x="2621" y="9646"/>
                </a:cubicBezTo>
                <a:lnTo>
                  <a:pt x="3193" y="9646"/>
                </a:lnTo>
                <a:cubicBezTo>
                  <a:pt x="3216" y="9646"/>
                  <a:pt x="3264" y="9646"/>
                  <a:pt x="3288" y="9598"/>
                </a:cubicBezTo>
                <a:lnTo>
                  <a:pt x="3407" y="9503"/>
                </a:lnTo>
                <a:lnTo>
                  <a:pt x="3669" y="9788"/>
                </a:lnTo>
                <a:lnTo>
                  <a:pt x="3455" y="10027"/>
                </a:lnTo>
                <a:cubicBezTo>
                  <a:pt x="3431" y="10050"/>
                  <a:pt x="3383" y="10074"/>
                  <a:pt x="3336" y="10074"/>
                </a:cubicBezTo>
                <a:lnTo>
                  <a:pt x="2954" y="10074"/>
                </a:lnTo>
                <a:cubicBezTo>
                  <a:pt x="2949" y="10073"/>
                  <a:pt x="2944" y="10073"/>
                  <a:pt x="2939" y="10073"/>
                </a:cubicBezTo>
                <a:cubicBezTo>
                  <a:pt x="2793" y="10073"/>
                  <a:pt x="2793" y="10385"/>
                  <a:pt x="2939" y="10385"/>
                </a:cubicBezTo>
                <a:cubicBezTo>
                  <a:pt x="2944" y="10385"/>
                  <a:pt x="2949" y="10385"/>
                  <a:pt x="2954" y="10384"/>
                </a:cubicBezTo>
                <a:lnTo>
                  <a:pt x="3145" y="10384"/>
                </a:lnTo>
                <a:lnTo>
                  <a:pt x="3145" y="10479"/>
                </a:lnTo>
                <a:cubicBezTo>
                  <a:pt x="3145" y="10717"/>
                  <a:pt x="3336" y="10908"/>
                  <a:pt x="3574" y="10908"/>
                </a:cubicBezTo>
                <a:lnTo>
                  <a:pt x="8075" y="10908"/>
                </a:lnTo>
                <a:cubicBezTo>
                  <a:pt x="8313" y="10908"/>
                  <a:pt x="8503" y="10717"/>
                  <a:pt x="8503" y="10479"/>
                </a:cubicBezTo>
                <a:lnTo>
                  <a:pt x="8503" y="10384"/>
                </a:lnTo>
                <a:lnTo>
                  <a:pt x="9241" y="10384"/>
                </a:lnTo>
                <a:cubicBezTo>
                  <a:pt x="9599" y="10384"/>
                  <a:pt x="9932" y="10146"/>
                  <a:pt x="10051" y="9788"/>
                </a:cubicBezTo>
                <a:lnTo>
                  <a:pt x="10194" y="9788"/>
                </a:lnTo>
                <a:cubicBezTo>
                  <a:pt x="10217" y="9790"/>
                  <a:pt x="10240" y="9790"/>
                  <a:pt x="10262" y="9790"/>
                </a:cubicBezTo>
                <a:cubicBezTo>
                  <a:pt x="11576" y="9790"/>
                  <a:pt x="11576" y="7786"/>
                  <a:pt x="10262" y="7786"/>
                </a:cubicBezTo>
                <a:cubicBezTo>
                  <a:pt x="10240" y="7786"/>
                  <a:pt x="10217" y="7787"/>
                  <a:pt x="10194" y="7788"/>
                </a:cubicBezTo>
                <a:lnTo>
                  <a:pt x="10027" y="7788"/>
                </a:lnTo>
                <a:cubicBezTo>
                  <a:pt x="9932" y="7431"/>
                  <a:pt x="9599" y="7193"/>
                  <a:pt x="9218" y="7193"/>
                </a:cubicBezTo>
                <a:lnTo>
                  <a:pt x="8503" y="7193"/>
                </a:lnTo>
                <a:lnTo>
                  <a:pt x="8503" y="7074"/>
                </a:lnTo>
                <a:lnTo>
                  <a:pt x="9241" y="7074"/>
                </a:lnTo>
                <a:cubicBezTo>
                  <a:pt x="9599" y="7074"/>
                  <a:pt x="9932" y="6835"/>
                  <a:pt x="10051" y="6478"/>
                </a:cubicBezTo>
                <a:lnTo>
                  <a:pt x="10194" y="6478"/>
                </a:lnTo>
                <a:cubicBezTo>
                  <a:pt x="11528" y="6478"/>
                  <a:pt x="11528" y="4478"/>
                  <a:pt x="10194" y="4478"/>
                </a:cubicBezTo>
                <a:cubicBezTo>
                  <a:pt x="10170" y="4466"/>
                  <a:pt x="10146" y="4460"/>
                  <a:pt x="10123" y="4460"/>
                </a:cubicBezTo>
                <a:cubicBezTo>
                  <a:pt x="10099" y="4460"/>
                  <a:pt x="10075" y="4466"/>
                  <a:pt x="10051" y="4478"/>
                </a:cubicBezTo>
                <a:cubicBezTo>
                  <a:pt x="9932" y="4121"/>
                  <a:pt x="9599" y="3882"/>
                  <a:pt x="9241" y="3882"/>
                </a:cubicBezTo>
                <a:lnTo>
                  <a:pt x="8503" y="3882"/>
                </a:lnTo>
                <a:lnTo>
                  <a:pt x="8503" y="3097"/>
                </a:lnTo>
                <a:cubicBezTo>
                  <a:pt x="8503" y="2858"/>
                  <a:pt x="8313" y="2668"/>
                  <a:pt x="8075" y="2668"/>
                </a:cubicBezTo>
                <a:lnTo>
                  <a:pt x="7479" y="2668"/>
                </a:lnTo>
                <a:lnTo>
                  <a:pt x="7479" y="1977"/>
                </a:lnTo>
                <a:cubicBezTo>
                  <a:pt x="7479" y="1596"/>
                  <a:pt x="7241" y="1287"/>
                  <a:pt x="6884" y="1168"/>
                </a:cubicBezTo>
                <a:cubicBezTo>
                  <a:pt x="6884" y="1120"/>
                  <a:pt x="6884" y="1072"/>
                  <a:pt x="6884" y="1025"/>
                </a:cubicBezTo>
                <a:cubicBezTo>
                  <a:pt x="6884" y="858"/>
                  <a:pt x="6836" y="691"/>
                  <a:pt x="6765" y="525"/>
                </a:cubicBezTo>
                <a:cubicBezTo>
                  <a:pt x="6728" y="473"/>
                  <a:pt x="6677" y="451"/>
                  <a:pt x="6628" y="451"/>
                </a:cubicBezTo>
                <a:cubicBezTo>
                  <a:pt x="6518" y="451"/>
                  <a:pt x="6413" y="560"/>
                  <a:pt x="6479" y="691"/>
                </a:cubicBezTo>
                <a:lnTo>
                  <a:pt x="6479" y="715"/>
                </a:lnTo>
                <a:cubicBezTo>
                  <a:pt x="6360" y="930"/>
                  <a:pt x="6122" y="1072"/>
                  <a:pt x="5884" y="1072"/>
                </a:cubicBezTo>
                <a:cubicBezTo>
                  <a:pt x="5817" y="1105"/>
                  <a:pt x="5749" y="1121"/>
                  <a:pt x="5682" y="1121"/>
                </a:cubicBezTo>
                <a:cubicBezTo>
                  <a:pt x="5461" y="1121"/>
                  <a:pt x="5264" y="953"/>
                  <a:pt x="5264" y="715"/>
                </a:cubicBezTo>
                <a:cubicBezTo>
                  <a:pt x="5264" y="458"/>
                  <a:pt x="5463" y="286"/>
                  <a:pt x="5684" y="286"/>
                </a:cubicBezTo>
                <a:cubicBezTo>
                  <a:pt x="5750" y="286"/>
                  <a:pt x="5818" y="301"/>
                  <a:pt x="5884" y="334"/>
                </a:cubicBezTo>
                <a:lnTo>
                  <a:pt x="6003" y="334"/>
                </a:lnTo>
                <a:cubicBezTo>
                  <a:pt x="6012" y="337"/>
                  <a:pt x="6022" y="339"/>
                  <a:pt x="6032" y="339"/>
                </a:cubicBezTo>
                <a:cubicBezTo>
                  <a:pt x="6098" y="339"/>
                  <a:pt x="6173" y="277"/>
                  <a:pt x="6193" y="215"/>
                </a:cubicBezTo>
                <a:cubicBezTo>
                  <a:pt x="6193" y="120"/>
                  <a:pt x="6146" y="48"/>
                  <a:pt x="6050" y="25"/>
                </a:cubicBezTo>
                <a:cubicBezTo>
                  <a:pt x="6003" y="1"/>
                  <a:pt x="5931" y="1"/>
                  <a:pt x="5884" y="1"/>
                </a:cubicBezTo>
                <a:close/>
              </a:path>
            </a:pathLst>
          </a:custGeom>
          <a:solidFill>
            <a:srgbClr val="0B2C2C"/>
          </a:solidFill>
          <a:ln>
            <a:noFill/>
          </a:ln>
        </p:spPr>
        <p:txBody>
          <a:bodyPr spcFirstLastPara="1" wrap="square" lIns="91425" tIns="91425" rIns="91425" bIns="91425" anchor="ctr" anchorCtr="0">
            <a:noAutofit/>
          </a:bodyPr>
          <a:lstStyle/>
          <a:p>
            <a:pPr marL="0" marR="0" lvl="0" indent="0"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sym typeface="Arial"/>
            </a:endParaRPr>
          </a:p>
        </p:txBody>
      </p:sp>
      <p:pic>
        <p:nvPicPr>
          <p:cNvPr id="46" name="Рисунок 45">
            <a:extLst>
              <a:ext uri="{FF2B5EF4-FFF2-40B4-BE49-F238E27FC236}">
                <a16:creationId xmlns:a16="http://schemas.microsoft.com/office/drawing/2014/main" id="{CFBF5B17-A6B0-4861-F645-A7C9510EA03B}"/>
              </a:ext>
            </a:extLst>
          </p:cNvPr>
          <p:cNvPicPr>
            <a:picLocks noChangeAspect="1"/>
          </p:cNvPicPr>
          <p:nvPr/>
        </p:nvPicPr>
        <p:blipFill>
          <a:blip r:embed="rId3"/>
          <a:stretch>
            <a:fillRect/>
          </a:stretch>
        </p:blipFill>
        <p:spPr>
          <a:xfrm>
            <a:off x="8177473" y="2577303"/>
            <a:ext cx="383374" cy="383374"/>
          </a:xfrm>
          <a:prstGeom prst="rect">
            <a:avLst/>
          </a:prstGeom>
        </p:spPr>
      </p:pic>
      <p:pic>
        <p:nvPicPr>
          <p:cNvPr id="47" name="Рисунок 46">
            <a:extLst>
              <a:ext uri="{FF2B5EF4-FFF2-40B4-BE49-F238E27FC236}">
                <a16:creationId xmlns:a16="http://schemas.microsoft.com/office/drawing/2014/main" id="{8EE15FB0-DCE0-EE94-5D9A-C35B1E7E0161}"/>
              </a:ext>
            </a:extLst>
          </p:cNvPr>
          <p:cNvPicPr>
            <a:picLocks noChangeAspect="1"/>
          </p:cNvPicPr>
          <p:nvPr/>
        </p:nvPicPr>
        <p:blipFill>
          <a:blip r:embed="rId4"/>
          <a:stretch>
            <a:fillRect/>
          </a:stretch>
        </p:blipFill>
        <p:spPr>
          <a:xfrm>
            <a:off x="1093603" y="2601967"/>
            <a:ext cx="341406" cy="335309"/>
          </a:xfrm>
          <a:prstGeom prst="rect">
            <a:avLst/>
          </a:prstGeom>
        </p:spPr>
      </p:pic>
    </p:spTree>
    <p:extLst>
      <p:ext uri="{BB962C8B-B14F-4D97-AF65-F5344CB8AC3E}">
        <p14:creationId xmlns:p14="http://schemas.microsoft.com/office/powerpoint/2010/main" val="9707650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C0EA351-1441-48BE-A752-6BD1B3200A83}"/>
              </a:ext>
            </a:extLst>
          </p:cNvPr>
          <p:cNvSpPr>
            <a:spLocks noGrp="1"/>
          </p:cNvSpPr>
          <p:nvPr>
            <p:ph type="title"/>
          </p:nvPr>
        </p:nvSpPr>
        <p:spPr>
          <a:xfrm>
            <a:off x="263352" y="404664"/>
            <a:ext cx="10514926" cy="799971"/>
          </a:xfrm>
        </p:spPr>
        <p:txBody>
          <a:bodyPr/>
          <a:lstStyle/>
          <a:p>
            <a:r>
              <a:rPr lang="ru-RU" dirty="0"/>
              <a:t>Решение</a:t>
            </a:r>
            <a:br>
              <a:rPr lang="ru-RU" dirty="0"/>
            </a:br>
            <a:br>
              <a:rPr lang="ru-RU" dirty="0"/>
            </a:br>
            <a:endParaRPr lang="ru-RU" dirty="0"/>
          </a:p>
        </p:txBody>
      </p:sp>
      <p:sp>
        <p:nvSpPr>
          <p:cNvPr id="3" name="TextBox 2">
            <a:extLst>
              <a:ext uri="{FF2B5EF4-FFF2-40B4-BE49-F238E27FC236}">
                <a16:creationId xmlns:a16="http://schemas.microsoft.com/office/drawing/2014/main" id="{1A244299-3820-E32A-6D75-E8CB906C6467}"/>
              </a:ext>
            </a:extLst>
          </p:cNvPr>
          <p:cNvSpPr txBox="1"/>
          <p:nvPr/>
        </p:nvSpPr>
        <p:spPr>
          <a:xfrm>
            <a:off x="479376" y="1536174"/>
            <a:ext cx="9721080" cy="3785652"/>
          </a:xfrm>
          <a:prstGeom prst="rect">
            <a:avLst/>
          </a:prstGeom>
          <a:noFill/>
        </p:spPr>
        <p:txBody>
          <a:bodyPr wrap="square" rtlCol="0">
            <a:spAutoFit/>
          </a:bodyPr>
          <a:lstStyle/>
          <a:p>
            <a:pPr lvl="8" algn="just" rtl="0"/>
            <a:r>
              <a:rPr lang="ru-RU" sz="2000" dirty="0">
                <a:latin typeface="Aptos" panose="020B0004020202020204" pitchFamily="34" charset="0"/>
              </a:rPr>
              <a:t>Для рыбных хозяйств мы предлагаем модульные установки, которые позволят разместить УЗВ-ферму при минимальных требованиях к месту производства. </a:t>
            </a:r>
          </a:p>
          <a:p>
            <a:pPr lvl="8" algn="just" rtl="0"/>
            <a:endParaRPr lang="ru-RU" sz="2000" dirty="0">
              <a:latin typeface="Aptos" panose="020B0004020202020204" pitchFamily="34" charset="0"/>
            </a:endParaRPr>
          </a:p>
          <a:p>
            <a:pPr lvl="8" algn="just" rtl="0"/>
            <a:r>
              <a:rPr lang="ru-RU" sz="2000" dirty="0">
                <a:latin typeface="Aptos" panose="020B0004020202020204" pitchFamily="34" charset="0"/>
              </a:rPr>
              <a:t>К плюсам нашей установки можно отнести: </a:t>
            </a:r>
          </a:p>
          <a:p>
            <a:pPr lvl="8" rtl="0"/>
            <a:r>
              <a:rPr lang="ru-RU" sz="2000" dirty="0">
                <a:latin typeface="Aptos" panose="020B0004020202020204" pitchFamily="34" charset="0"/>
              </a:rPr>
              <a:t>- Отечественное производство</a:t>
            </a:r>
          </a:p>
          <a:p>
            <a:pPr lvl="8" rtl="0"/>
            <a:r>
              <a:rPr lang="ru-RU" sz="2000" dirty="0">
                <a:latin typeface="Aptos" panose="020B0004020202020204" pitchFamily="34" charset="0"/>
              </a:rPr>
              <a:t>- Модуль подойдет для мелкотоварного производства рыбы</a:t>
            </a:r>
          </a:p>
          <a:p>
            <a:pPr lvl="8" rtl="0"/>
            <a:r>
              <a:rPr lang="ru-RU" sz="2000" dirty="0">
                <a:latin typeface="Aptos" panose="020B0004020202020204" pitchFamily="34" charset="0"/>
              </a:rPr>
              <a:t>-Закрытая территория под видеонаблюдением, полный контроль, учет и безопасность</a:t>
            </a:r>
          </a:p>
          <a:p>
            <a:pPr lvl="8" rtl="0"/>
            <a:r>
              <a:rPr lang="ru-RU" sz="2000" dirty="0">
                <a:latin typeface="Aptos" panose="020B0004020202020204" pitchFamily="34" charset="0"/>
              </a:rPr>
              <a:t>-Производство работает круглосуточно, автоматически и требует минимум участия человека</a:t>
            </a:r>
          </a:p>
          <a:p>
            <a:pPr lvl="8" rtl="0"/>
            <a:r>
              <a:rPr lang="ru-RU" sz="2000" dirty="0">
                <a:latin typeface="Aptos" panose="020B0004020202020204" pitchFamily="34" charset="0"/>
              </a:rPr>
              <a:t>- Стабильное производство круглый год</a:t>
            </a:r>
          </a:p>
          <a:p>
            <a:pPr marL="0" lvl="0" indent="0" algn="l" rtl="0">
              <a:spcBef>
                <a:spcPts val="0"/>
              </a:spcBef>
              <a:spcAft>
                <a:spcPts val="0"/>
              </a:spcAft>
            </a:pPr>
            <a:endParaRPr lang="ru-RU" sz="2000" dirty="0"/>
          </a:p>
        </p:txBody>
      </p:sp>
    </p:spTree>
    <p:extLst>
      <p:ext uri="{BB962C8B-B14F-4D97-AF65-F5344CB8AC3E}">
        <p14:creationId xmlns:p14="http://schemas.microsoft.com/office/powerpoint/2010/main" val="6768759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28DD1F5-7CBA-4E63-B717-9914907239A8}"/>
              </a:ext>
            </a:extLst>
          </p:cNvPr>
          <p:cNvSpPr>
            <a:spLocks noGrp="1"/>
          </p:cNvSpPr>
          <p:nvPr>
            <p:ph type="title"/>
          </p:nvPr>
        </p:nvSpPr>
        <p:spPr>
          <a:xfrm>
            <a:off x="695400" y="399540"/>
            <a:ext cx="10514926" cy="799971"/>
          </a:xfrm>
        </p:spPr>
        <p:txBody>
          <a:bodyPr/>
          <a:lstStyle/>
          <a:p>
            <a:r>
              <a:rPr lang="ru-RU" dirty="0"/>
              <a:t>Рынок</a:t>
            </a:r>
            <a:br>
              <a:rPr lang="ru-RU" dirty="0"/>
            </a:br>
            <a:br>
              <a:rPr lang="ru-RU" dirty="0"/>
            </a:br>
            <a:endParaRPr lang="ru-RU" dirty="0"/>
          </a:p>
        </p:txBody>
      </p:sp>
      <p:sp>
        <p:nvSpPr>
          <p:cNvPr id="75" name="TextBox 74">
            <a:extLst>
              <a:ext uri="{FF2B5EF4-FFF2-40B4-BE49-F238E27FC236}">
                <a16:creationId xmlns:a16="http://schemas.microsoft.com/office/drawing/2014/main" id="{80558801-47F3-63FC-5A79-C5875B7EBAAF}"/>
              </a:ext>
            </a:extLst>
          </p:cNvPr>
          <p:cNvSpPr txBox="1"/>
          <p:nvPr/>
        </p:nvSpPr>
        <p:spPr>
          <a:xfrm>
            <a:off x="695400" y="1772816"/>
            <a:ext cx="9721080" cy="3600400"/>
          </a:xfrm>
          <a:prstGeom prst="rect">
            <a:avLst/>
          </a:prstGeom>
          <a:noFill/>
        </p:spPr>
        <p:txBody>
          <a:bodyPr wrap="square" rtlCol="0">
            <a:spAutoFit/>
          </a:bodyPr>
          <a:lstStyle/>
          <a:p>
            <a:endParaRPr lang="ru-RU" dirty="0"/>
          </a:p>
        </p:txBody>
      </p:sp>
      <p:sp>
        <p:nvSpPr>
          <p:cNvPr id="76" name="Google Shape;511;p36">
            <a:extLst>
              <a:ext uri="{FF2B5EF4-FFF2-40B4-BE49-F238E27FC236}">
                <a16:creationId xmlns:a16="http://schemas.microsoft.com/office/drawing/2014/main" id="{B5FC06FE-3384-3361-5C74-FD00D5E96D51}"/>
              </a:ext>
            </a:extLst>
          </p:cNvPr>
          <p:cNvSpPr txBox="1">
            <a:spLocks/>
          </p:cNvSpPr>
          <p:nvPr/>
        </p:nvSpPr>
        <p:spPr>
          <a:xfrm>
            <a:off x="1184180" y="1746884"/>
            <a:ext cx="2532276" cy="11052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1pPr>
            <a:lvl2pPr marL="914400" marR="0" lvl="1" indent="-304800" algn="ctr" rtl="0">
              <a:lnSpc>
                <a:spcPct val="100000"/>
              </a:lnSpc>
              <a:spcBef>
                <a:spcPts val="0"/>
              </a:spcBef>
              <a:spcAft>
                <a:spcPts val="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2pPr>
            <a:lvl3pPr marL="1371600" marR="0" lvl="2" indent="-304800" algn="ctr" rtl="0">
              <a:lnSpc>
                <a:spcPct val="100000"/>
              </a:lnSpc>
              <a:spcBef>
                <a:spcPts val="1600"/>
              </a:spcBef>
              <a:spcAft>
                <a:spcPts val="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3pPr>
            <a:lvl4pPr marL="1828800" marR="0" lvl="3" indent="-304800" algn="ctr" rtl="0">
              <a:lnSpc>
                <a:spcPct val="100000"/>
              </a:lnSpc>
              <a:spcBef>
                <a:spcPts val="1600"/>
              </a:spcBef>
              <a:spcAft>
                <a:spcPts val="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4pPr>
            <a:lvl5pPr marL="2286000" marR="0" lvl="4" indent="-304800" algn="ctr" rtl="0">
              <a:lnSpc>
                <a:spcPct val="100000"/>
              </a:lnSpc>
              <a:spcBef>
                <a:spcPts val="1600"/>
              </a:spcBef>
              <a:spcAft>
                <a:spcPts val="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5pPr>
            <a:lvl6pPr marL="2743200" marR="0" lvl="5" indent="-304800" algn="ctr" rtl="0">
              <a:lnSpc>
                <a:spcPct val="100000"/>
              </a:lnSpc>
              <a:spcBef>
                <a:spcPts val="1600"/>
              </a:spcBef>
              <a:spcAft>
                <a:spcPts val="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6pPr>
            <a:lvl7pPr marL="3200400" marR="0" lvl="6" indent="-304800" algn="ctr" rtl="0">
              <a:lnSpc>
                <a:spcPct val="100000"/>
              </a:lnSpc>
              <a:spcBef>
                <a:spcPts val="1600"/>
              </a:spcBef>
              <a:spcAft>
                <a:spcPts val="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7pPr>
            <a:lvl8pPr marL="3657600" marR="0" lvl="7" indent="-304800" algn="ctr" rtl="0">
              <a:lnSpc>
                <a:spcPct val="100000"/>
              </a:lnSpc>
              <a:spcBef>
                <a:spcPts val="1600"/>
              </a:spcBef>
              <a:spcAft>
                <a:spcPts val="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8pPr>
            <a:lvl9pPr marL="4114800" marR="0" lvl="8" indent="-304800" algn="ctr" rtl="0">
              <a:lnSpc>
                <a:spcPct val="100000"/>
              </a:lnSpc>
              <a:spcBef>
                <a:spcPts val="1600"/>
              </a:spcBef>
              <a:spcAft>
                <a:spcPts val="160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9pPr>
          </a:lstStyle>
          <a:p>
            <a:pPr marL="0" marR="0" lvl="0" indent="0" algn="l" defTabSz="914400" rtl="0" eaLnBrk="1" fontAlgn="auto" latinLnBrk="0" hangingPunct="1">
              <a:lnSpc>
                <a:spcPct val="100000"/>
              </a:lnSpc>
              <a:spcBef>
                <a:spcPts val="0"/>
              </a:spcBef>
              <a:spcAft>
                <a:spcPts val="0"/>
              </a:spcAft>
              <a:buClr>
                <a:srgbClr val="0B2C2C"/>
              </a:buClr>
              <a:buSzPts val="1200"/>
              <a:buFont typeface="Golos Text"/>
              <a:buNone/>
              <a:tabLst/>
              <a:defRPr/>
            </a:pPr>
            <a:r>
              <a:rPr lang="ru-RU" sz="1600" dirty="0">
                <a:solidFill>
                  <a:schemeClr val="tx1"/>
                </a:solidFill>
                <a:latin typeface="Aptos" panose="020B0004020202020204" pitchFamily="34" charset="0"/>
              </a:rPr>
              <a:t>В настоящее время на территории НО всего 2 действующие УЗВ фермы</a:t>
            </a:r>
            <a:endParaRPr kumimoji="0" lang="ru-RU" sz="1600" b="0" i="0" u="none" strike="noStrike" kern="0" cap="none" spc="0" normalizeH="0" baseline="0" noProof="0" dirty="0">
              <a:ln>
                <a:noFill/>
              </a:ln>
              <a:solidFill>
                <a:schemeClr val="tx1"/>
              </a:solidFill>
              <a:effectLst/>
              <a:uLnTx/>
              <a:uFillTx/>
              <a:latin typeface="Aptos" panose="020B0004020202020204" pitchFamily="34" charset="0"/>
              <a:sym typeface="Golos Text"/>
            </a:endParaRPr>
          </a:p>
        </p:txBody>
      </p:sp>
      <p:sp>
        <p:nvSpPr>
          <p:cNvPr id="77" name="Google Shape;512;p36">
            <a:extLst>
              <a:ext uri="{FF2B5EF4-FFF2-40B4-BE49-F238E27FC236}">
                <a16:creationId xmlns:a16="http://schemas.microsoft.com/office/drawing/2014/main" id="{F399368F-CCA6-CDDC-C111-235FA011DE06}"/>
              </a:ext>
            </a:extLst>
          </p:cNvPr>
          <p:cNvSpPr txBox="1">
            <a:spLocks/>
          </p:cNvSpPr>
          <p:nvPr/>
        </p:nvSpPr>
        <p:spPr>
          <a:xfrm>
            <a:off x="4167042" y="1746884"/>
            <a:ext cx="2532277" cy="11052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1pPr>
            <a:lvl2pPr marL="914400" marR="0" lvl="1" indent="-304800" algn="ctr" rtl="0">
              <a:lnSpc>
                <a:spcPct val="100000"/>
              </a:lnSpc>
              <a:spcBef>
                <a:spcPts val="0"/>
              </a:spcBef>
              <a:spcAft>
                <a:spcPts val="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2pPr>
            <a:lvl3pPr marL="1371600" marR="0" lvl="2" indent="-304800" algn="ctr" rtl="0">
              <a:lnSpc>
                <a:spcPct val="100000"/>
              </a:lnSpc>
              <a:spcBef>
                <a:spcPts val="1600"/>
              </a:spcBef>
              <a:spcAft>
                <a:spcPts val="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3pPr>
            <a:lvl4pPr marL="1828800" marR="0" lvl="3" indent="-304800" algn="ctr" rtl="0">
              <a:lnSpc>
                <a:spcPct val="100000"/>
              </a:lnSpc>
              <a:spcBef>
                <a:spcPts val="1600"/>
              </a:spcBef>
              <a:spcAft>
                <a:spcPts val="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4pPr>
            <a:lvl5pPr marL="2286000" marR="0" lvl="4" indent="-304800" algn="ctr" rtl="0">
              <a:lnSpc>
                <a:spcPct val="100000"/>
              </a:lnSpc>
              <a:spcBef>
                <a:spcPts val="1600"/>
              </a:spcBef>
              <a:spcAft>
                <a:spcPts val="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5pPr>
            <a:lvl6pPr marL="2743200" marR="0" lvl="5" indent="-304800" algn="ctr" rtl="0">
              <a:lnSpc>
                <a:spcPct val="100000"/>
              </a:lnSpc>
              <a:spcBef>
                <a:spcPts val="1600"/>
              </a:spcBef>
              <a:spcAft>
                <a:spcPts val="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6pPr>
            <a:lvl7pPr marL="3200400" marR="0" lvl="6" indent="-304800" algn="ctr" rtl="0">
              <a:lnSpc>
                <a:spcPct val="100000"/>
              </a:lnSpc>
              <a:spcBef>
                <a:spcPts val="1600"/>
              </a:spcBef>
              <a:spcAft>
                <a:spcPts val="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7pPr>
            <a:lvl8pPr marL="3657600" marR="0" lvl="7" indent="-304800" algn="ctr" rtl="0">
              <a:lnSpc>
                <a:spcPct val="100000"/>
              </a:lnSpc>
              <a:spcBef>
                <a:spcPts val="1600"/>
              </a:spcBef>
              <a:spcAft>
                <a:spcPts val="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8pPr>
            <a:lvl9pPr marL="4114800" marR="0" lvl="8" indent="-304800" algn="ctr" rtl="0">
              <a:lnSpc>
                <a:spcPct val="100000"/>
              </a:lnSpc>
              <a:spcBef>
                <a:spcPts val="1600"/>
              </a:spcBef>
              <a:spcAft>
                <a:spcPts val="160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9pPr>
          </a:lstStyle>
          <a:p>
            <a:pPr marL="0" marR="0" lvl="0" indent="0" algn="l" defTabSz="914400" rtl="0" eaLnBrk="1" fontAlgn="auto" latinLnBrk="0" hangingPunct="1">
              <a:lnSpc>
                <a:spcPct val="100000"/>
              </a:lnSpc>
              <a:spcBef>
                <a:spcPts val="0"/>
              </a:spcBef>
              <a:spcAft>
                <a:spcPts val="0"/>
              </a:spcAft>
              <a:buClr>
                <a:srgbClr val="0B2C2C"/>
              </a:buClr>
              <a:buSzPts val="1200"/>
              <a:buFont typeface="Golos Text"/>
              <a:buNone/>
              <a:tabLst/>
              <a:defRPr/>
            </a:pPr>
            <a:r>
              <a:rPr kumimoji="0" lang="ru-RU" sz="1600" b="0" i="0" u="none" strike="noStrike" kern="0" cap="none" spc="0" normalizeH="0" baseline="0" noProof="0" dirty="0">
                <a:ln>
                  <a:noFill/>
                </a:ln>
                <a:solidFill>
                  <a:schemeClr val="tx1"/>
                </a:solidFill>
                <a:effectLst/>
                <a:uLnTx/>
                <a:uFillTx/>
                <a:latin typeface="Aptos" panose="020B0004020202020204" pitchFamily="34" charset="0"/>
                <a:sym typeface="Golos Text"/>
              </a:rPr>
              <a:t>Большая часть рыбы выращивается в прудах.</a:t>
            </a:r>
          </a:p>
        </p:txBody>
      </p:sp>
      <p:sp>
        <p:nvSpPr>
          <p:cNvPr id="78" name="Google Shape;513;p36">
            <a:extLst>
              <a:ext uri="{FF2B5EF4-FFF2-40B4-BE49-F238E27FC236}">
                <a16:creationId xmlns:a16="http://schemas.microsoft.com/office/drawing/2014/main" id="{FBAF0E12-7284-6BD3-711F-4A183F648E9B}"/>
              </a:ext>
            </a:extLst>
          </p:cNvPr>
          <p:cNvSpPr txBox="1">
            <a:spLocks/>
          </p:cNvSpPr>
          <p:nvPr/>
        </p:nvSpPr>
        <p:spPr>
          <a:xfrm>
            <a:off x="1184180" y="3978209"/>
            <a:ext cx="2532276" cy="110199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1pPr>
            <a:lvl2pPr marL="914400" marR="0" lvl="1" indent="-304800" algn="ctr" rtl="0">
              <a:lnSpc>
                <a:spcPct val="100000"/>
              </a:lnSpc>
              <a:spcBef>
                <a:spcPts val="0"/>
              </a:spcBef>
              <a:spcAft>
                <a:spcPts val="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2pPr>
            <a:lvl3pPr marL="1371600" marR="0" lvl="2" indent="-304800" algn="ctr" rtl="0">
              <a:lnSpc>
                <a:spcPct val="100000"/>
              </a:lnSpc>
              <a:spcBef>
                <a:spcPts val="1600"/>
              </a:spcBef>
              <a:spcAft>
                <a:spcPts val="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3pPr>
            <a:lvl4pPr marL="1828800" marR="0" lvl="3" indent="-304800" algn="ctr" rtl="0">
              <a:lnSpc>
                <a:spcPct val="100000"/>
              </a:lnSpc>
              <a:spcBef>
                <a:spcPts val="1600"/>
              </a:spcBef>
              <a:spcAft>
                <a:spcPts val="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4pPr>
            <a:lvl5pPr marL="2286000" marR="0" lvl="4" indent="-304800" algn="ctr" rtl="0">
              <a:lnSpc>
                <a:spcPct val="100000"/>
              </a:lnSpc>
              <a:spcBef>
                <a:spcPts val="1600"/>
              </a:spcBef>
              <a:spcAft>
                <a:spcPts val="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5pPr>
            <a:lvl6pPr marL="2743200" marR="0" lvl="5" indent="-304800" algn="ctr" rtl="0">
              <a:lnSpc>
                <a:spcPct val="100000"/>
              </a:lnSpc>
              <a:spcBef>
                <a:spcPts val="1600"/>
              </a:spcBef>
              <a:spcAft>
                <a:spcPts val="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6pPr>
            <a:lvl7pPr marL="3200400" marR="0" lvl="6" indent="-304800" algn="ctr" rtl="0">
              <a:lnSpc>
                <a:spcPct val="100000"/>
              </a:lnSpc>
              <a:spcBef>
                <a:spcPts val="1600"/>
              </a:spcBef>
              <a:spcAft>
                <a:spcPts val="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7pPr>
            <a:lvl8pPr marL="3657600" marR="0" lvl="7" indent="-304800" algn="ctr" rtl="0">
              <a:lnSpc>
                <a:spcPct val="100000"/>
              </a:lnSpc>
              <a:spcBef>
                <a:spcPts val="1600"/>
              </a:spcBef>
              <a:spcAft>
                <a:spcPts val="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8pPr>
            <a:lvl9pPr marL="4114800" marR="0" lvl="8" indent="-304800" algn="ctr" rtl="0">
              <a:lnSpc>
                <a:spcPct val="100000"/>
              </a:lnSpc>
              <a:spcBef>
                <a:spcPts val="1600"/>
              </a:spcBef>
              <a:spcAft>
                <a:spcPts val="160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9pPr>
          </a:lstStyle>
          <a:p>
            <a:pPr marL="0" marR="0" lvl="0" indent="0" algn="l" defTabSz="914400" rtl="0" eaLnBrk="1" fontAlgn="auto" latinLnBrk="0" hangingPunct="1">
              <a:lnSpc>
                <a:spcPct val="100000"/>
              </a:lnSpc>
              <a:spcBef>
                <a:spcPts val="0"/>
              </a:spcBef>
              <a:spcAft>
                <a:spcPts val="0"/>
              </a:spcAft>
              <a:buClr>
                <a:srgbClr val="0B2C2C"/>
              </a:buClr>
              <a:buSzPts val="1200"/>
              <a:buFont typeface="Golos Text"/>
              <a:buNone/>
              <a:tabLst/>
              <a:defRPr/>
            </a:pPr>
            <a:r>
              <a:rPr kumimoji="0" lang="ru-RU" sz="1600" b="0" i="0" u="none" strike="noStrike" kern="0" cap="none" spc="0" normalizeH="0" baseline="0" noProof="0" dirty="0">
                <a:ln>
                  <a:noFill/>
                </a:ln>
                <a:solidFill>
                  <a:schemeClr val="tx1"/>
                </a:solidFill>
                <a:effectLst/>
                <a:uLnTx/>
                <a:uFillTx/>
                <a:latin typeface="Aptos" panose="020B0004020202020204" pitchFamily="34" charset="0"/>
                <a:sym typeface="Golos Text"/>
              </a:rPr>
              <a:t>В сегменте рыбы среднего класса много продукции низкого качества и дефицит свежей, локально выращенной</a:t>
            </a:r>
          </a:p>
        </p:txBody>
      </p:sp>
      <p:sp>
        <p:nvSpPr>
          <p:cNvPr id="79" name="Google Shape;514;p36">
            <a:extLst>
              <a:ext uri="{FF2B5EF4-FFF2-40B4-BE49-F238E27FC236}">
                <a16:creationId xmlns:a16="http://schemas.microsoft.com/office/drawing/2014/main" id="{198AE7A2-32C1-D3A4-1921-E62D0D61372B}"/>
              </a:ext>
            </a:extLst>
          </p:cNvPr>
          <p:cNvSpPr txBox="1">
            <a:spLocks/>
          </p:cNvSpPr>
          <p:nvPr/>
        </p:nvSpPr>
        <p:spPr>
          <a:xfrm>
            <a:off x="7252354" y="3987972"/>
            <a:ext cx="3441626" cy="11052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1pPr>
            <a:lvl2pPr marL="914400" marR="0" lvl="1" indent="-304800" algn="ctr" rtl="0">
              <a:lnSpc>
                <a:spcPct val="100000"/>
              </a:lnSpc>
              <a:spcBef>
                <a:spcPts val="0"/>
              </a:spcBef>
              <a:spcAft>
                <a:spcPts val="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2pPr>
            <a:lvl3pPr marL="1371600" marR="0" lvl="2" indent="-304800" algn="ctr" rtl="0">
              <a:lnSpc>
                <a:spcPct val="100000"/>
              </a:lnSpc>
              <a:spcBef>
                <a:spcPts val="1600"/>
              </a:spcBef>
              <a:spcAft>
                <a:spcPts val="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3pPr>
            <a:lvl4pPr marL="1828800" marR="0" lvl="3" indent="-304800" algn="ctr" rtl="0">
              <a:lnSpc>
                <a:spcPct val="100000"/>
              </a:lnSpc>
              <a:spcBef>
                <a:spcPts val="1600"/>
              </a:spcBef>
              <a:spcAft>
                <a:spcPts val="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4pPr>
            <a:lvl5pPr marL="2286000" marR="0" lvl="4" indent="-304800" algn="ctr" rtl="0">
              <a:lnSpc>
                <a:spcPct val="100000"/>
              </a:lnSpc>
              <a:spcBef>
                <a:spcPts val="1600"/>
              </a:spcBef>
              <a:spcAft>
                <a:spcPts val="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5pPr>
            <a:lvl6pPr marL="2743200" marR="0" lvl="5" indent="-304800" algn="ctr" rtl="0">
              <a:lnSpc>
                <a:spcPct val="100000"/>
              </a:lnSpc>
              <a:spcBef>
                <a:spcPts val="1600"/>
              </a:spcBef>
              <a:spcAft>
                <a:spcPts val="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6pPr>
            <a:lvl7pPr marL="3200400" marR="0" lvl="6" indent="-304800" algn="ctr" rtl="0">
              <a:lnSpc>
                <a:spcPct val="100000"/>
              </a:lnSpc>
              <a:spcBef>
                <a:spcPts val="1600"/>
              </a:spcBef>
              <a:spcAft>
                <a:spcPts val="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7pPr>
            <a:lvl8pPr marL="3657600" marR="0" lvl="7" indent="-304800" algn="ctr" rtl="0">
              <a:lnSpc>
                <a:spcPct val="100000"/>
              </a:lnSpc>
              <a:spcBef>
                <a:spcPts val="1600"/>
              </a:spcBef>
              <a:spcAft>
                <a:spcPts val="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8pPr>
            <a:lvl9pPr marL="4114800" marR="0" lvl="8" indent="-304800" algn="ctr" rtl="0">
              <a:lnSpc>
                <a:spcPct val="100000"/>
              </a:lnSpc>
              <a:spcBef>
                <a:spcPts val="1600"/>
              </a:spcBef>
              <a:spcAft>
                <a:spcPts val="160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9pPr>
          </a:lstStyle>
          <a:p>
            <a:pPr marL="0" marR="0" lvl="0" indent="0" algn="l" defTabSz="914400" rtl="0" eaLnBrk="1" fontAlgn="auto" latinLnBrk="0" hangingPunct="1">
              <a:lnSpc>
                <a:spcPct val="100000"/>
              </a:lnSpc>
              <a:spcBef>
                <a:spcPts val="0"/>
              </a:spcBef>
              <a:spcAft>
                <a:spcPts val="0"/>
              </a:spcAft>
              <a:buClr>
                <a:srgbClr val="0B2C2C"/>
              </a:buClr>
              <a:buSzPts val="1200"/>
              <a:buFont typeface="Golos Text"/>
              <a:buNone/>
              <a:tabLst/>
              <a:defRPr/>
            </a:pPr>
            <a:r>
              <a:rPr kumimoji="0" lang="ru-RU" sz="1600" b="0" i="0" u="none" strike="noStrike" kern="0" cap="none" spc="0" normalizeH="0" baseline="0" noProof="0" dirty="0">
                <a:ln>
                  <a:noFill/>
                </a:ln>
                <a:solidFill>
                  <a:schemeClr val="tx1"/>
                </a:solidFill>
                <a:effectLst/>
                <a:uLnTx/>
                <a:uFillTx/>
                <a:latin typeface="Aptos" panose="020B0004020202020204" pitchFamily="34" charset="0"/>
                <a:sym typeface="Golos Text"/>
              </a:rPr>
              <a:t>Около 50% рыбы в РФ импортируется, мощностей существующих рыбоводных ферм не хватает  для полного закрытия потребностей рынка</a:t>
            </a:r>
          </a:p>
        </p:txBody>
      </p:sp>
      <p:sp>
        <p:nvSpPr>
          <p:cNvPr id="80" name="Google Shape;515;p36">
            <a:extLst>
              <a:ext uri="{FF2B5EF4-FFF2-40B4-BE49-F238E27FC236}">
                <a16:creationId xmlns:a16="http://schemas.microsoft.com/office/drawing/2014/main" id="{E6F36733-A06F-4693-0C8B-87D4ADC34828}"/>
              </a:ext>
            </a:extLst>
          </p:cNvPr>
          <p:cNvSpPr txBox="1">
            <a:spLocks/>
          </p:cNvSpPr>
          <p:nvPr/>
        </p:nvSpPr>
        <p:spPr>
          <a:xfrm>
            <a:off x="1184180" y="1372987"/>
            <a:ext cx="2073900" cy="3771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2400"/>
              <a:buFont typeface="Bebas Neue"/>
              <a:buNone/>
              <a:defRPr sz="2100" b="1" i="0" u="none" strike="noStrike" cap="none">
                <a:solidFill>
                  <a:schemeClr val="dk1"/>
                </a:solidFill>
                <a:latin typeface="Epilogue"/>
                <a:ea typeface="Epilogue"/>
                <a:cs typeface="Epilogue"/>
                <a:sym typeface="Epilogue"/>
              </a:defRPr>
            </a:lvl1pPr>
            <a:lvl2pPr marL="914400" marR="0" lvl="1"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2pPr>
            <a:lvl3pPr marL="1371600" marR="0" lvl="2"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3pPr>
            <a:lvl4pPr marL="1828800" marR="0" lvl="3"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4pPr>
            <a:lvl5pPr marL="2286000" marR="0" lvl="4"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5pPr>
            <a:lvl6pPr marL="2743200" marR="0" lvl="5"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6pPr>
            <a:lvl7pPr marL="3200400" marR="0" lvl="6"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7pPr>
            <a:lvl8pPr marL="3657600" marR="0" lvl="7"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8pPr>
            <a:lvl9pPr marL="4114800" marR="0" lvl="8"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9pPr>
          </a:lstStyle>
          <a:p>
            <a:pPr marL="0" marR="0" lvl="0" indent="0" algn="l" defTabSz="914400" rtl="0" eaLnBrk="1" fontAlgn="auto" latinLnBrk="0" hangingPunct="1">
              <a:lnSpc>
                <a:spcPct val="100000"/>
              </a:lnSpc>
              <a:spcBef>
                <a:spcPts val="0"/>
              </a:spcBef>
              <a:spcAft>
                <a:spcPts val="0"/>
              </a:spcAft>
              <a:buClr>
                <a:srgbClr val="0B2C2C"/>
              </a:buClr>
              <a:buSzPts val="2400"/>
              <a:buFont typeface="Bebas Neue"/>
              <a:buNone/>
              <a:tabLst/>
              <a:defRPr/>
            </a:pPr>
            <a:r>
              <a:rPr lang="ru-RU" sz="1800" dirty="0">
                <a:solidFill>
                  <a:schemeClr val="tx1"/>
                </a:solidFill>
                <a:latin typeface="Aptos" panose="020B0004020202020204" pitchFamily="34" charset="0"/>
              </a:rPr>
              <a:t>Перспектива</a:t>
            </a:r>
            <a:endParaRPr kumimoji="0" lang="ru-RU" sz="1800" b="1" i="0" u="none" strike="noStrike" kern="0" cap="none" spc="0" normalizeH="0" baseline="0" noProof="0" dirty="0">
              <a:ln>
                <a:noFill/>
              </a:ln>
              <a:solidFill>
                <a:schemeClr val="tx1"/>
              </a:solidFill>
              <a:effectLst/>
              <a:uLnTx/>
              <a:uFillTx/>
              <a:latin typeface="Aptos" panose="020B0004020202020204" pitchFamily="34" charset="0"/>
              <a:sym typeface="Epilogue"/>
            </a:endParaRPr>
          </a:p>
        </p:txBody>
      </p:sp>
      <p:sp>
        <p:nvSpPr>
          <p:cNvPr id="81" name="Google Shape;516;p36">
            <a:extLst>
              <a:ext uri="{FF2B5EF4-FFF2-40B4-BE49-F238E27FC236}">
                <a16:creationId xmlns:a16="http://schemas.microsoft.com/office/drawing/2014/main" id="{FAF5DD7A-309A-4E7C-3D77-1D2BE9D6B8CA}"/>
              </a:ext>
            </a:extLst>
          </p:cNvPr>
          <p:cNvSpPr txBox="1">
            <a:spLocks/>
          </p:cNvSpPr>
          <p:nvPr/>
        </p:nvSpPr>
        <p:spPr>
          <a:xfrm>
            <a:off x="4151708" y="1372987"/>
            <a:ext cx="2072100" cy="3771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2400"/>
              <a:buFont typeface="Bebas Neue"/>
              <a:buNone/>
              <a:defRPr sz="2100" b="1" i="0" u="none" strike="noStrike" cap="none">
                <a:solidFill>
                  <a:schemeClr val="dk1"/>
                </a:solidFill>
                <a:latin typeface="Epilogue"/>
                <a:ea typeface="Epilogue"/>
                <a:cs typeface="Epilogue"/>
                <a:sym typeface="Epilogue"/>
              </a:defRPr>
            </a:lvl1pPr>
            <a:lvl2pPr marL="914400" marR="0" lvl="1"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2pPr>
            <a:lvl3pPr marL="1371600" marR="0" lvl="2"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3pPr>
            <a:lvl4pPr marL="1828800" marR="0" lvl="3"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4pPr>
            <a:lvl5pPr marL="2286000" marR="0" lvl="4"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5pPr>
            <a:lvl6pPr marL="2743200" marR="0" lvl="5"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6pPr>
            <a:lvl7pPr marL="3200400" marR="0" lvl="6"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7pPr>
            <a:lvl8pPr marL="3657600" marR="0" lvl="7"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8pPr>
            <a:lvl9pPr marL="4114800" marR="0" lvl="8"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9pPr>
          </a:lstStyle>
          <a:p>
            <a:pPr marL="0" marR="0" lvl="0" indent="0" algn="l" defTabSz="914400" rtl="0" eaLnBrk="1" fontAlgn="auto" latinLnBrk="0" hangingPunct="1">
              <a:lnSpc>
                <a:spcPct val="100000"/>
              </a:lnSpc>
              <a:spcBef>
                <a:spcPts val="0"/>
              </a:spcBef>
              <a:spcAft>
                <a:spcPts val="0"/>
              </a:spcAft>
              <a:buClr>
                <a:srgbClr val="0B2C2C"/>
              </a:buClr>
              <a:buSzPts val="2400"/>
              <a:buFont typeface="Bebas Neue"/>
              <a:buNone/>
              <a:tabLst/>
              <a:defRPr/>
            </a:pPr>
            <a:r>
              <a:rPr kumimoji="0" lang="ru-RU" sz="1800" b="1" i="0" u="none" strike="noStrike" kern="0" cap="none" spc="0" normalizeH="0" baseline="0" noProof="0" dirty="0">
                <a:ln>
                  <a:noFill/>
                </a:ln>
                <a:solidFill>
                  <a:schemeClr val="tx1"/>
                </a:solidFill>
                <a:effectLst/>
                <a:uLnTx/>
                <a:uFillTx/>
                <a:latin typeface="Aptos" panose="020B0004020202020204" pitchFamily="34" charset="0"/>
                <a:sym typeface="Epilogue"/>
              </a:rPr>
              <a:t>Фермы</a:t>
            </a:r>
          </a:p>
        </p:txBody>
      </p:sp>
      <p:sp>
        <p:nvSpPr>
          <p:cNvPr id="82" name="Google Shape;517;p36">
            <a:extLst>
              <a:ext uri="{FF2B5EF4-FFF2-40B4-BE49-F238E27FC236}">
                <a16:creationId xmlns:a16="http://schemas.microsoft.com/office/drawing/2014/main" id="{9E10AEAA-9F87-3611-8FF0-48B7B6B3B76C}"/>
              </a:ext>
            </a:extLst>
          </p:cNvPr>
          <p:cNvSpPr txBox="1">
            <a:spLocks/>
          </p:cNvSpPr>
          <p:nvPr/>
        </p:nvSpPr>
        <p:spPr>
          <a:xfrm>
            <a:off x="7262886" y="1372987"/>
            <a:ext cx="2075700" cy="3771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2400"/>
              <a:buFont typeface="Bebas Neue"/>
              <a:buNone/>
              <a:defRPr sz="2100" b="1" i="0" u="none" strike="noStrike" cap="none">
                <a:solidFill>
                  <a:schemeClr val="dk1"/>
                </a:solidFill>
                <a:latin typeface="Epilogue"/>
                <a:ea typeface="Epilogue"/>
                <a:cs typeface="Epilogue"/>
                <a:sym typeface="Epilogue"/>
              </a:defRPr>
            </a:lvl1pPr>
            <a:lvl2pPr marL="914400" marR="0" lvl="1"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2pPr>
            <a:lvl3pPr marL="1371600" marR="0" lvl="2"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3pPr>
            <a:lvl4pPr marL="1828800" marR="0" lvl="3"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4pPr>
            <a:lvl5pPr marL="2286000" marR="0" lvl="4"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5pPr>
            <a:lvl6pPr marL="2743200" marR="0" lvl="5"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6pPr>
            <a:lvl7pPr marL="3200400" marR="0" lvl="6"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7pPr>
            <a:lvl8pPr marL="3657600" marR="0" lvl="7"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8pPr>
            <a:lvl9pPr marL="4114800" marR="0" lvl="8"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9pPr>
          </a:lstStyle>
          <a:p>
            <a:pPr marL="0" marR="0" lvl="0" indent="0" algn="l" defTabSz="914400" rtl="0" eaLnBrk="1" fontAlgn="auto" latinLnBrk="0" hangingPunct="1">
              <a:lnSpc>
                <a:spcPct val="100000"/>
              </a:lnSpc>
              <a:spcBef>
                <a:spcPts val="0"/>
              </a:spcBef>
              <a:spcAft>
                <a:spcPts val="0"/>
              </a:spcAft>
              <a:buClr>
                <a:srgbClr val="0B2C2C"/>
              </a:buClr>
              <a:buSzPts val="2400"/>
              <a:buFont typeface="Bebas Neue"/>
              <a:buNone/>
              <a:tabLst/>
              <a:defRPr/>
            </a:pPr>
            <a:r>
              <a:rPr kumimoji="0" lang="ru-RU" sz="1800" b="1" i="0" u="none" strike="noStrike" kern="0" cap="none" spc="0" normalizeH="0" baseline="0" noProof="0" dirty="0">
                <a:ln>
                  <a:noFill/>
                </a:ln>
                <a:solidFill>
                  <a:schemeClr val="tx1"/>
                </a:solidFill>
                <a:effectLst/>
                <a:uLnTx/>
                <a:uFillTx/>
                <a:latin typeface="Aptos" panose="020B0004020202020204" pitchFamily="34" charset="0"/>
                <a:sym typeface="Epilogue"/>
              </a:rPr>
              <a:t>Потребление</a:t>
            </a:r>
          </a:p>
        </p:txBody>
      </p:sp>
      <p:sp>
        <p:nvSpPr>
          <p:cNvPr id="83" name="Google Shape;518;p36">
            <a:extLst>
              <a:ext uri="{FF2B5EF4-FFF2-40B4-BE49-F238E27FC236}">
                <a16:creationId xmlns:a16="http://schemas.microsoft.com/office/drawing/2014/main" id="{F1F6E22B-DA51-A739-039A-5965F555D539}"/>
              </a:ext>
            </a:extLst>
          </p:cNvPr>
          <p:cNvSpPr txBox="1">
            <a:spLocks/>
          </p:cNvSpPr>
          <p:nvPr/>
        </p:nvSpPr>
        <p:spPr>
          <a:xfrm>
            <a:off x="7262886" y="1767838"/>
            <a:ext cx="3441626" cy="11052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1pPr>
            <a:lvl2pPr marL="914400" marR="0" lvl="1" indent="-304800" algn="ctr" rtl="0">
              <a:lnSpc>
                <a:spcPct val="100000"/>
              </a:lnSpc>
              <a:spcBef>
                <a:spcPts val="0"/>
              </a:spcBef>
              <a:spcAft>
                <a:spcPts val="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2pPr>
            <a:lvl3pPr marL="1371600" marR="0" lvl="2" indent="-304800" algn="ctr" rtl="0">
              <a:lnSpc>
                <a:spcPct val="100000"/>
              </a:lnSpc>
              <a:spcBef>
                <a:spcPts val="1600"/>
              </a:spcBef>
              <a:spcAft>
                <a:spcPts val="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3pPr>
            <a:lvl4pPr marL="1828800" marR="0" lvl="3" indent="-304800" algn="ctr" rtl="0">
              <a:lnSpc>
                <a:spcPct val="100000"/>
              </a:lnSpc>
              <a:spcBef>
                <a:spcPts val="1600"/>
              </a:spcBef>
              <a:spcAft>
                <a:spcPts val="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4pPr>
            <a:lvl5pPr marL="2286000" marR="0" lvl="4" indent="-304800" algn="ctr" rtl="0">
              <a:lnSpc>
                <a:spcPct val="100000"/>
              </a:lnSpc>
              <a:spcBef>
                <a:spcPts val="1600"/>
              </a:spcBef>
              <a:spcAft>
                <a:spcPts val="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5pPr>
            <a:lvl6pPr marL="2743200" marR="0" lvl="5" indent="-304800" algn="ctr" rtl="0">
              <a:lnSpc>
                <a:spcPct val="100000"/>
              </a:lnSpc>
              <a:spcBef>
                <a:spcPts val="1600"/>
              </a:spcBef>
              <a:spcAft>
                <a:spcPts val="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6pPr>
            <a:lvl7pPr marL="3200400" marR="0" lvl="6" indent="-304800" algn="ctr" rtl="0">
              <a:lnSpc>
                <a:spcPct val="100000"/>
              </a:lnSpc>
              <a:spcBef>
                <a:spcPts val="1600"/>
              </a:spcBef>
              <a:spcAft>
                <a:spcPts val="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7pPr>
            <a:lvl8pPr marL="3657600" marR="0" lvl="7" indent="-304800" algn="ctr" rtl="0">
              <a:lnSpc>
                <a:spcPct val="100000"/>
              </a:lnSpc>
              <a:spcBef>
                <a:spcPts val="1600"/>
              </a:spcBef>
              <a:spcAft>
                <a:spcPts val="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8pPr>
            <a:lvl9pPr marL="4114800" marR="0" lvl="8" indent="-304800" algn="ctr" rtl="0">
              <a:lnSpc>
                <a:spcPct val="100000"/>
              </a:lnSpc>
              <a:spcBef>
                <a:spcPts val="1600"/>
              </a:spcBef>
              <a:spcAft>
                <a:spcPts val="160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9pPr>
          </a:lstStyle>
          <a:p>
            <a:pPr marL="0" marR="0" lvl="0" indent="0" algn="l" defTabSz="914400" rtl="0" eaLnBrk="1" fontAlgn="auto" latinLnBrk="0" hangingPunct="1">
              <a:lnSpc>
                <a:spcPct val="100000"/>
              </a:lnSpc>
              <a:spcBef>
                <a:spcPts val="0"/>
              </a:spcBef>
              <a:spcAft>
                <a:spcPts val="0"/>
              </a:spcAft>
              <a:buClr>
                <a:srgbClr val="0B2C2C"/>
              </a:buClr>
              <a:buSzPts val="1200"/>
              <a:buFont typeface="Golos Text"/>
              <a:buNone/>
              <a:tabLst/>
              <a:defRPr/>
            </a:pPr>
            <a:r>
              <a:rPr kumimoji="0" lang="ru-RU" sz="1600" b="0" i="0" u="none" strike="noStrike" kern="0" cap="none" spc="0" normalizeH="0" baseline="0" noProof="0" dirty="0">
                <a:ln>
                  <a:noFill/>
                </a:ln>
                <a:solidFill>
                  <a:schemeClr val="tx1"/>
                </a:solidFill>
                <a:effectLst/>
                <a:uLnTx/>
                <a:uFillTx/>
                <a:latin typeface="Aptos" panose="020B0004020202020204" pitchFamily="34" charset="0"/>
                <a:sym typeface="Golos Text"/>
              </a:rPr>
              <a:t>Клариевый сом в России пока что считается экзотикой. При том, что в Европе сом более популярен, чем в России, хотя доля в аквакультуре также небольшая.</a:t>
            </a:r>
          </a:p>
        </p:txBody>
      </p:sp>
      <p:sp>
        <p:nvSpPr>
          <p:cNvPr id="84" name="Google Shape;519;p36">
            <a:extLst>
              <a:ext uri="{FF2B5EF4-FFF2-40B4-BE49-F238E27FC236}">
                <a16:creationId xmlns:a16="http://schemas.microsoft.com/office/drawing/2014/main" id="{10FE4D2B-89C8-6459-85B2-6AAD6CADD18E}"/>
              </a:ext>
            </a:extLst>
          </p:cNvPr>
          <p:cNvSpPr txBox="1">
            <a:spLocks/>
          </p:cNvSpPr>
          <p:nvPr/>
        </p:nvSpPr>
        <p:spPr>
          <a:xfrm>
            <a:off x="4135864" y="3963597"/>
            <a:ext cx="2348135" cy="11052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1pPr>
            <a:lvl2pPr marL="914400" marR="0" lvl="1" indent="-304800" algn="ctr" rtl="0">
              <a:lnSpc>
                <a:spcPct val="100000"/>
              </a:lnSpc>
              <a:spcBef>
                <a:spcPts val="0"/>
              </a:spcBef>
              <a:spcAft>
                <a:spcPts val="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2pPr>
            <a:lvl3pPr marL="1371600" marR="0" lvl="2" indent="-304800" algn="ctr" rtl="0">
              <a:lnSpc>
                <a:spcPct val="100000"/>
              </a:lnSpc>
              <a:spcBef>
                <a:spcPts val="1600"/>
              </a:spcBef>
              <a:spcAft>
                <a:spcPts val="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3pPr>
            <a:lvl4pPr marL="1828800" marR="0" lvl="3" indent="-304800" algn="ctr" rtl="0">
              <a:lnSpc>
                <a:spcPct val="100000"/>
              </a:lnSpc>
              <a:spcBef>
                <a:spcPts val="1600"/>
              </a:spcBef>
              <a:spcAft>
                <a:spcPts val="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4pPr>
            <a:lvl5pPr marL="2286000" marR="0" lvl="4" indent="-304800" algn="ctr" rtl="0">
              <a:lnSpc>
                <a:spcPct val="100000"/>
              </a:lnSpc>
              <a:spcBef>
                <a:spcPts val="1600"/>
              </a:spcBef>
              <a:spcAft>
                <a:spcPts val="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5pPr>
            <a:lvl6pPr marL="2743200" marR="0" lvl="5" indent="-304800" algn="ctr" rtl="0">
              <a:lnSpc>
                <a:spcPct val="100000"/>
              </a:lnSpc>
              <a:spcBef>
                <a:spcPts val="1600"/>
              </a:spcBef>
              <a:spcAft>
                <a:spcPts val="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6pPr>
            <a:lvl7pPr marL="3200400" marR="0" lvl="6" indent="-304800" algn="ctr" rtl="0">
              <a:lnSpc>
                <a:spcPct val="100000"/>
              </a:lnSpc>
              <a:spcBef>
                <a:spcPts val="1600"/>
              </a:spcBef>
              <a:spcAft>
                <a:spcPts val="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7pPr>
            <a:lvl8pPr marL="3657600" marR="0" lvl="7" indent="-304800" algn="ctr" rtl="0">
              <a:lnSpc>
                <a:spcPct val="100000"/>
              </a:lnSpc>
              <a:spcBef>
                <a:spcPts val="1600"/>
              </a:spcBef>
              <a:spcAft>
                <a:spcPts val="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8pPr>
            <a:lvl9pPr marL="4114800" marR="0" lvl="8" indent="-304800" algn="ctr" rtl="0">
              <a:lnSpc>
                <a:spcPct val="100000"/>
              </a:lnSpc>
              <a:spcBef>
                <a:spcPts val="1600"/>
              </a:spcBef>
              <a:spcAft>
                <a:spcPts val="160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9pPr>
          </a:lstStyle>
          <a:p>
            <a:pPr marL="0" marR="0" lvl="0" indent="0" algn="l" defTabSz="914400" rtl="0" eaLnBrk="1" fontAlgn="auto" latinLnBrk="0" hangingPunct="1">
              <a:lnSpc>
                <a:spcPct val="100000"/>
              </a:lnSpc>
              <a:spcBef>
                <a:spcPts val="0"/>
              </a:spcBef>
              <a:spcAft>
                <a:spcPts val="0"/>
              </a:spcAft>
              <a:buClr>
                <a:srgbClr val="0B2C2C"/>
              </a:buClr>
              <a:buSzPts val="1200"/>
              <a:buFont typeface="Golos Text"/>
              <a:buNone/>
              <a:tabLst/>
              <a:defRPr/>
            </a:pPr>
            <a:r>
              <a:rPr kumimoji="0" lang="ru-RU" sz="1600" b="0" i="0" u="none" strike="noStrike" kern="0" cap="none" spc="0" normalizeH="0" baseline="0" noProof="0" dirty="0">
                <a:ln>
                  <a:noFill/>
                </a:ln>
                <a:solidFill>
                  <a:schemeClr val="tx1"/>
                </a:solidFill>
                <a:effectLst/>
                <a:uLnTx/>
                <a:uFillTx/>
                <a:latin typeface="Aptos" panose="020B0004020202020204" pitchFamily="34" charset="0"/>
                <a:sym typeface="Golos Text"/>
              </a:rPr>
              <a:t>Каждый год в России запускается 30-50 рыбоводных ферм, из которых более 50% - ферм по технологии УЗВ</a:t>
            </a:r>
          </a:p>
        </p:txBody>
      </p:sp>
      <p:sp>
        <p:nvSpPr>
          <p:cNvPr id="85" name="Google Shape;520;p36">
            <a:extLst>
              <a:ext uri="{FF2B5EF4-FFF2-40B4-BE49-F238E27FC236}">
                <a16:creationId xmlns:a16="http://schemas.microsoft.com/office/drawing/2014/main" id="{2007D171-9FDC-0E0B-788A-83EAD19F6736}"/>
              </a:ext>
            </a:extLst>
          </p:cNvPr>
          <p:cNvSpPr txBox="1">
            <a:spLocks/>
          </p:cNvSpPr>
          <p:nvPr/>
        </p:nvSpPr>
        <p:spPr>
          <a:xfrm>
            <a:off x="1184180" y="3588143"/>
            <a:ext cx="2073900" cy="3771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2400"/>
              <a:buFont typeface="Bebas Neue"/>
              <a:buNone/>
              <a:defRPr sz="2100" b="1" i="0" u="none" strike="noStrike" cap="none">
                <a:solidFill>
                  <a:schemeClr val="dk1"/>
                </a:solidFill>
                <a:latin typeface="Epilogue"/>
                <a:ea typeface="Epilogue"/>
                <a:cs typeface="Epilogue"/>
                <a:sym typeface="Epilogue"/>
              </a:defRPr>
            </a:lvl1pPr>
            <a:lvl2pPr marL="914400" marR="0" lvl="1"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2pPr>
            <a:lvl3pPr marL="1371600" marR="0" lvl="2"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3pPr>
            <a:lvl4pPr marL="1828800" marR="0" lvl="3"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4pPr>
            <a:lvl5pPr marL="2286000" marR="0" lvl="4"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5pPr>
            <a:lvl6pPr marL="2743200" marR="0" lvl="5"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6pPr>
            <a:lvl7pPr marL="3200400" marR="0" lvl="6"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7pPr>
            <a:lvl8pPr marL="3657600" marR="0" lvl="7"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8pPr>
            <a:lvl9pPr marL="4114800" marR="0" lvl="8"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9pPr>
          </a:lstStyle>
          <a:p>
            <a:pPr marL="0" marR="0" lvl="0" indent="0" algn="l" defTabSz="914400" rtl="0" eaLnBrk="1" fontAlgn="auto" latinLnBrk="0" hangingPunct="1">
              <a:lnSpc>
                <a:spcPct val="100000"/>
              </a:lnSpc>
              <a:spcBef>
                <a:spcPts val="0"/>
              </a:spcBef>
              <a:spcAft>
                <a:spcPts val="0"/>
              </a:spcAft>
              <a:buClr>
                <a:srgbClr val="0B2C2C"/>
              </a:buClr>
              <a:buSzPts val="2400"/>
              <a:buFont typeface="Bebas Neue"/>
              <a:buNone/>
              <a:tabLst/>
              <a:defRPr/>
            </a:pPr>
            <a:r>
              <a:rPr kumimoji="0" lang="ru-RU" sz="1800" b="1" i="0" u="none" strike="noStrike" kern="0" cap="none" spc="0" normalizeH="0" baseline="0" noProof="0" dirty="0">
                <a:ln>
                  <a:noFill/>
                </a:ln>
                <a:solidFill>
                  <a:schemeClr val="tx1"/>
                </a:solidFill>
                <a:effectLst/>
                <a:uLnTx/>
                <a:uFillTx/>
                <a:latin typeface="Aptos" panose="020B0004020202020204" pitchFamily="34" charset="0"/>
                <a:sym typeface="Epilogue"/>
              </a:rPr>
              <a:t>Предложение</a:t>
            </a:r>
          </a:p>
        </p:txBody>
      </p:sp>
      <p:sp>
        <p:nvSpPr>
          <p:cNvPr id="86" name="Google Shape;521;p36">
            <a:extLst>
              <a:ext uri="{FF2B5EF4-FFF2-40B4-BE49-F238E27FC236}">
                <a16:creationId xmlns:a16="http://schemas.microsoft.com/office/drawing/2014/main" id="{9876F86B-A42A-0B50-947D-F028B957864D}"/>
              </a:ext>
            </a:extLst>
          </p:cNvPr>
          <p:cNvSpPr txBox="1">
            <a:spLocks/>
          </p:cNvSpPr>
          <p:nvPr/>
        </p:nvSpPr>
        <p:spPr>
          <a:xfrm>
            <a:off x="7352056" y="3588143"/>
            <a:ext cx="2698642" cy="3771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2400"/>
              <a:buFont typeface="Bebas Neue"/>
              <a:buNone/>
              <a:defRPr sz="2100" b="1" i="0" u="none" strike="noStrike" cap="none">
                <a:solidFill>
                  <a:schemeClr val="dk1"/>
                </a:solidFill>
                <a:latin typeface="Epilogue"/>
                <a:ea typeface="Epilogue"/>
                <a:cs typeface="Epilogue"/>
                <a:sym typeface="Epilogue"/>
              </a:defRPr>
            </a:lvl1pPr>
            <a:lvl2pPr marL="914400" marR="0" lvl="1"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2pPr>
            <a:lvl3pPr marL="1371600" marR="0" lvl="2"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3pPr>
            <a:lvl4pPr marL="1828800" marR="0" lvl="3"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4pPr>
            <a:lvl5pPr marL="2286000" marR="0" lvl="4"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5pPr>
            <a:lvl6pPr marL="2743200" marR="0" lvl="5"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6pPr>
            <a:lvl7pPr marL="3200400" marR="0" lvl="6"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7pPr>
            <a:lvl8pPr marL="3657600" marR="0" lvl="7"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8pPr>
            <a:lvl9pPr marL="4114800" marR="0" lvl="8"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9pPr>
          </a:lstStyle>
          <a:p>
            <a:pPr marL="0" marR="0" lvl="0" indent="0" algn="l" defTabSz="914400" rtl="0" eaLnBrk="1" fontAlgn="auto" latinLnBrk="0" hangingPunct="1">
              <a:lnSpc>
                <a:spcPct val="100000"/>
              </a:lnSpc>
              <a:spcBef>
                <a:spcPts val="0"/>
              </a:spcBef>
              <a:spcAft>
                <a:spcPts val="0"/>
              </a:spcAft>
              <a:buClr>
                <a:srgbClr val="0B2C2C"/>
              </a:buClr>
              <a:buSzPts val="2400"/>
              <a:buFont typeface="Bebas Neue"/>
              <a:buNone/>
              <a:tabLst/>
              <a:defRPr/>
            </a:pPr>
            <a:r>
              <a:rPr kumimoji="0" lang="ru-RU" sz="1800" b="1" i="0" u="none" strike="noStrike" kern="0" cap="none" spc="0" normalizeH="0" baseline="0" noProof="0" dirty="0">
                <a:ln>
                  <a:noFill/>
                </a:ln>
                <a:solidFill>
                  <a:schemeClr val="tx1"/>
                </a:solidFill>
                <a:effectLst/>
                <a:uLnTx/>
                <a:uFillTx/>
                <a:latin typeface="Aptos" panose="020B0004020202020204" pitchFamily="34" charset="0"/>
                <a:sym typeface="Epilogue"/>
              </a:rPr>
              <a:t>Импорт</a:t>
            </a:r>
          </a:p>
        </p:txBody>
      </p:sp>
      <p:sp>
        <p:nvSpPr>
          <p:cNvPr id="87" name="Google Shape;522;p36">
            <a:extLst>
              <a:ext uri="{FF2B5EF4-FFF2-40B4-BE49-F238E27FC236}">
                <a16:creationId xmlns:a16="http://schemas.microsoft.com/office/drawing/2014/main" id="{4B845AA0-E185-387C-EC7D-B591A148BE6C}"/>
              </a:ext>
            </a:extLst>
          </p:cNvPr>
          <p:cNvSpPr txBox="1">
            <a:spLocks/>
          </p:cNvSpPr>
          <p:nvPr/>
        </p:nvSpPr>
        <p:spPr>
          <a:xfrm>
            <a:off x="4133287" y="3588143"/>
            <a:ext cx="2075700" cy="3771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2400"/>
              <a:buFont typeface="Bebas Neue"/>
              <a:buNone/>
              <a:defRPr sz="2100" b="1" i="0" u="none" strike="noStrike" cap="none">
                <a:solidFill>
                  <a:schemeClr val="dk1"/>
                </a:solidFill>
                <a:latin typeface="Epilogue"/>
                <a:ea typeface="Epilogue"/>
                <a:cs typeface="Epilogue"/>
                <a:sym typeface="Epilogue"/>
              </a:defRPr>
            </a:lvl1pPr>
            <a:lvl2pPr marL="914400" marR="0" lvl="1"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2pPr>
            <a:lvl3pPr marL="1371600" marR="0" lvl="2"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3pPr>
            <a:lvl4pPr marL="1828800" marR="0" lvl="3"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4pPr>
            <a:lvl5pPr marL="2286000" marR="0" lvl="4"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5pPr>
            <a:lvl6pPr marL="2743200" marR="0" lvl="5"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6pPr>
            <a:lvl7pPr marL="3200400" marR="0" lvl="6"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7pPr>
            <a:lvl8pPr marL="3657600" marR="0" lvl="7"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8pPr>
            <a:lvl9pPr marL="4114800" marR="0" lvl="8"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9pPr>
          </a:lstStyle>
          <a:p>
            <a:pPr marL="0" marR="0" lvl="0" indent="0" algn="l" defTabSz="914400" rtl="0" eaLnBrk="1" fontAlgn="auto" latinLnBrk="0" hangingPunct="1">
              <a:lnSpc>
                <a:spcPct val="100000"/>
              </a:lnSpc>
              <a:spcBef>
                <a:spcPts val="0"/>
              </a:spcBef>
              <a:spcAft>
                <a:spcPts val="0"/>
              </a:spcAft>
              <a:buClr>
                <a:srgbClr val="0B2C2C"/>
              </a:buClr>
              <a:buSzPts val="2400"/>
              <a:buFont typeface="Bebas Neue"/>
              <a:buNone/>
              <a:tabLst/>
              <a:defRPr/>
            </a:pPr>
            <a:r>
              <a:rPr kumimoji="0" lang="ru-RU" sz="1800" b="1" i="0" u="none" strike="noStrike" kern="0" cap="none" spc="0" normalizeH="0" baseline="0" noProof="0" dirty="0">
                <a:ln>
                  <a:noFill/>
                </a:ln>
                <a:solidFill>
                  <a:schemeClr val="tx1"/>
                </a:solidFill>
                <a:effectLst/>
                <a:uLnTx/>
                <a:uFillTx/>
                <a:latin typeface="Aptos" panose="020B0004020202020204" pitchFamily="34" charset="0"/>
                <a:sym typeface="Epilogue"/>
              </a:rPr>
              <a:t>УЗВ</a:t>
            </a:r>
          </a:p>
        </p:txBody>
      </p:sp>
    </p:spTree>
    <p:extLst>
      <p:ext uri="{BB962C8B-B14F-4D97-AF65-F5344CB8AC3E}">
        <p14:creationId xmlns:p14="http://schemas.microsoft.com/office/powerpoint/2010/main" val="4452215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28DD1F5-7CBA-4E63-B717-9914907239A8}"/>
              </a:ext>
            </a:extLst>
          </p:cNvPr>
          <p:cNvSpPr>
            <a:spLocks noGrp="1"/>
          </p:cNvSpPr>
          <p:nvPr>
            <p:ph type="title"/>
          </p:nvPr>
        </p:nvSpPr>
        <p:spPr>
          <a:xfrm>
            <a:off x="695400" y="399540"/>
            <a:ext cx="10514926" cy="799971"/>
          </a:xfrm>
        </p:spPr>
        <p:txBody>
          <a:bodyPr/>
          <a:lstStyle/>
          <a:p>
            <a:r>
              <a:rPr lang="ru-RU" dirty="0"/>
              <a:t>Рынок</a:t>
            </a:r>
            <a:br>
              <a:rPr lang="ru-RU" dirty="0"/>
            </a:br>
            <a:br>
              <a:rPr lang="ru-RU" dirty="0"/>
            </a:br>
            <a:endParaRPr lang="ru-RU" dirty="0"/>
          </a:p>
        </p:txBody>
      </p:sp>
      <p:sp>
        <p:nvSpPr>
          <p:cNvPr id="75" name="TextBox 74">
            <a:extLst>
              <a:ext uri="{FF2B5EF4-FFF2-40B4-BE49-F238E27FC236}">
                <a16:creationId xmlns:a16="http://schemas.microsoft.com/office/drawing/2014/main" id="{80558801-47F3-63FC-5A79-C5875B7EBAAF}"/>
              </a:ext>
            </a:extLst>
          </p:cNvPr>
          <p:cNvSpPr txBox="1"/>
          <p:nvPr/>
        </p:nvSpPr>
        <p:spPr>
          <a:xfrm>
            <a:off x="695400" y="1772816"/>
            <a:ext cx="9721080" cy="3600400"/>
          </a:xfrm>
          <a:prstGeom prst="rect">
            <a:avLst/>
          </a:prstGeom>
          <a:noFill/>
        </p:spPr>
        <p:txBody>
          <a:bodyPr wrap="square" rtlCol="0">
            <a:spAutoFit/>
          </a:bodyPr>
          <a:lstStyle/>
          <a:p>
            <a:endParaRPr lang="ru-RU" dirty="0"/>
          </a:p>
        </p:txBody>
      </p:sp>
      <p:sp>
        <p:nvSpPr>
          <p:cNvPr id="21" name="Овал 20">
            <a:extLst>
              <a:ext uri="{FF2B5EF4-FFF2-40B4-BE49-F238E27FC236}">
                <a16:creationId xmlns:a16="http://schemas.microsoft.com/office/drawing/2014/main" id="{B3211B07-7F08-0372-9E2C-41D2FB95B7AA}"/>
              </a:ext>
            </a:extLst>
          </p:cNvPr>
          <p:cNvSpPr/>
          <p:nvPr/>
        </p:nvSpPr>
        <p:spPr>
          <a:xfrm>
            <a:off x="1055440" y="1628800"/>
            <a:ext cx="3888432" cy="3888432"/>
          </a:xfrm>
          <a:prstGeom prst="ellipse">
            <a:avLst/>
          </a:prstGeom>
          <a:solidFill>
            <a:schemeClr val="accent3">
              <a:lumMod val="60000"/>
              <a:lumOff val="40000"/>
            </a:schemeClr>
          </a:solidFill>
          <a:ln>
            <a:solidFill>
              <a:schemeClr val="accent3">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2" name="Овал 21">
            <a:extLst>
              <a:ext uri="{FF2B5EF4-FFF2-40B4-BE49-F238E27FC236}">
                <a16:creationId xmlns:a16="http://schemas.microsoft.com/office/drawing/2014/main" id="{6540A400-4964-2E8D-6FC4-9AC47A0501FC}"/>
              </a:ext>
            </a:extLst>
          </p:cNvPr>
          <p:cNvSpPr/>
          <p:nvPr/>
        </p:nvSpPr>
        <p:spPr>
          <a:xfrm>
            <a:off x="1563688" y="2573288"/>
            <a:ext cx="2871936" cy="2943944"/>
          </a:xfrm>
          <a:prstGeom prst="ellipse">
            <a:avLst/>
          </a:prstGeom>
          <a:solidFill>
            <a:schemeClr val="accent3">
              <a:lumMod val="40000"/>
              <a:lumOff val="60000"/>
            </a:schemeClr>
          </a:solidFill>
          <a:ln>
            <a:solidFill>
              <a:schemeClr val="accent3">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3" name="Овал 22">
            <a:extLst>
              <a:ext uri="{FF2B5EF4-FFF2-40B4-BE49-F238E27FC236}">
                <a16:creationId xmlns:a16="http://schemas.microsoft.com/office/drawing/2014/main" id="{59ECCC6F-CBBE-6E1B-363F-A79DDDD0CC0D}"/>
              </a:ext>
            </a:extLst>
          </p:cNvPr>
          <p:cNvSpPr/>
          <p:nvPr/>
        </p:nvSpPr>
        <p:spPr>
          <a:xfrm>
            <a:off x="2031740" y="3492624"/>
            <a:ext cx="1935832" cy="2024608"/>
          </a:xfrm>
          <a:prstGeom prst="ellipse">
            <a:avLst/>
          </a:prstGeom>
          <a:solidFill>
            <a:schemeClr val="accent3">
              <a:lumMod val="20000"/>
              <a:lumOff val="80000"/>
            </a:schemeClr>
          </a:solidFill>
          <a:ln>
            <a:solidFill>
              <a:schemeClr val="accent3">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4" name="TextBox 23">
            <a:extLst>
              <a:ext uri="{FF2B5EF4-FFF2-40B4-BE49-F238E27FC236}">
                <a16:creationId xmlns:a16="http://schemas.microsoft.com/office/drawing/2014/main" id="{94822BFE-DA52-0DC6-6803-DF7BE1772667}"/>
              </a:ext>
            </a:extLst>
          </p:cNvPr>
          <p:cNvSpPr txBox="1"/>
          <p:nvPr/>
        </p:nvSpPr>
        <p:spPr>
          <a:xfrm>
            <a:off x="2031740" y="1999983"/>
            <a:ext cx="2048036" cy="400110"/>
          </a:xfrm>
          <a:prstGeom prst="rect">
            <a:avLst/>
          </a:prstGeom>
          <a:noFill/>
        </p:spPr>
        <p:txBody>
          <a:bodyPr wrap="square" rtlCol="0">
            <a:spAutoFit/>
          </a:bodyPr>
          <a:lstStyle/>
          <a:p>
            <a:r>
              <a:rPr lang="ru-RU" sz="2000" dirty="0">
                <a:latin typeface="Aptos" panose="020B0004020202020204" pitchFamily="34" charset="0"/>
              </a:rPr>
              <a:t>383,5  тыс. тонн</a:t>
            </a:r>
          </a:p>
        </p:txBody>
      </p:sp>
      <p:sp>
        <p:nvSpPr>
          <p:cNvPr id="25" name="TextBox 24">
            <a:extLst>
              <a:ext uri="{FF2B5EF4-FFF2-40B4-BE49-F238E27FC236}">
                <a16:creationId xmlns:a16="http://schemas.microsoft.com/office/drawing/2014/main" id="{52713C88-221B-DF4F-C732-0460D7ECA865}"/>
              </a:ext>
            </a:extLst>
          </p:cNvPr>
          <p:cNvSpPr txBox="1"/>
          <p:nvPr/>
        </p:nvSpPr>
        <p:spPr>
          <a:xfrm>
            <a:off x="6062092" y="1564407"/>
            <a:ext cx="4608512" cy="1015663"/>
          </a:xfrm>
          <a:prstGeom prst="rect">
            <a:avLst/>
          </a:prstGeom>
          <a:noFill/>
        </p:spPr>
        <p:txBody>
          <a:bodyPr wrap="square" rtlCol="0">
            <a:spAutoFit/>
          </a:bodyPr>
          <a:lstStyle/>
          <a:p>
            <a:pPr algn="ctr"/>
            <a:r>
              <a:rPr lang="ru-RU" sz="2000" dirty="0">
                <a:latin typeface="Aptos" panose="020B0004020202020204" pitchFamily="34" charset="0"/>
              </a:rPr>
              <a:t>Российские рыбоводы в 2022 году увеличили производство рыбы и морепродуктов на 7,5%</a:t>
            </a:r>
          </a:p>
        </p:txBody>
      </p:sp>
      <p:sp>
        <p:nvSpPr>
          <p:cNvPr id="26" name="TextBox 25">
            <a:extLst>
              <a:ext uri="{FF2B5EF4-FFF2-40B4-BE49-F238E27FC236}">
                <a16:creationId xmlns:a16="http://schemas.microsoft.com/office/drawing/2014/main" id="{FF479E79-95B8-B217-2983-93A1C1955D14}"/>
              </a:ext>
            </a:extLst>
          </p:cNvPr>
          <p:cNvSpPr txBox="1"/>
          <p:nvPr/>
        </p:nvSpPr>
        <p:spPr>
          <a:xfrm>
            <a:off x="2347299" y="2926754"/>
            <a:ext cx="1416918" cy="461665"/>
          </a:xfrm>
          <a:prstGeom prst="rect">
            <a:avLst/>
          </a:prstGeom>
          <a:noFill/>
        </p:spPr>
        <p:txBody>
          <a:bodyPr wrap="square" rtlCol="0">
            <a:spAutoFit/>
          </a:bodyPr>
          <a:lstStyle/>
          <a:p>
            <a:r>
              <a:rPr lang="ru-RU" sz="2400" dirty="0">
                <a:latin typeface="Aptos" panose="020B0004020202020204" pitchFamily="34" charset="0"/>
              </a:rPr>
              <a:t>628 тонн</a:t>
            </a:r>
          </a:p>
        </p:txBody>
      </p:sp>
      <p:sp>
        <p:nvSpPr>
          <p:cNvPr id="27" name="TextBox 26">
            <a:extLst>
              <a:ext uri="{FF2B5EF4-FFF2-40B4-BE49-F238E27FC236}">
                <a16:creationId xmlns:a16="http://schemas.microsoft.com/office/drawing/2014/main" id="{4F6E1D45-793F-8ACC-B477-CA6F49B67E44}"/>
              </a:ext>
            </a:extLst>
          </p:cNvPr>
          <p:cNvSpPr txBox="1"/>
          <p:nvPr/>
        </p:nvSpPr>
        <p:spPr>
          <a:xfrm>
            <a:off x="6278116" y="2952422"/>
            <a:ext cx="4176464" cy="707886"/>
          </a:xfrm>
          <a:prstGeom prst="rect">
            <a:avLst/>
          </a:prstGeom>
          <a:noFill/>
        </p:spPr>
        <p:txBody>
          <a:bodyPr wrap="square" rtlCol="0">
            <a:spAutoFit/>
          </a:bodyPr>
          <a:lstStyle/>
          <a:p>
            <a:pPr algn="ctr"/>
            <a:r>
              <a:rPr lang="ru-RU" sz="2000" dirty="0">
                <a:latin typeface="Aptos" panose="020B0004020202020204" pitchFamily="34" charset="0"/>
              </a:rPr>
              <a:t>В Нижегородской области прирост составил 18,5%</a:t>
            </a:r>
          </a:p>
        </p:txBody>
      </p:sp>
      <p:sp>
        <p:nvSpPr>
          <p:cNvPr id="28" name="TextBox 27">
            <a:extLst>
              <a:ext uri="{FF2B5EF4-FFF2-40B4-BE49-F238E27FC236}">
                <a16:creationId xmlns:a16="http://schemas.microsoft.com/office/drawing/2014/main" id="{5375AE60-ACA1-49F3-CDF1-C7902020ACEC}"/>
              </a:ext>
            </a:extLst>
          </p:cNvPr>
          <p:cNvSpPr txBox="1"/>
          <p:nvPr/>
        </p:nvSpPr>
        <p:spPr>
          <a:xfrm>
            <a:off x="2431498" y="4020927"/>
            <a:ext cx="1248519" cy="830997"/>
          </a:xfrm>
          <a:prstGeom prst="rect">
            <a:avLst/>
          </a:prstGeom>
          <a:noFill/>
        </p:spPr>
        <p:txBody>
          <a:bodyPr wrap="square" rtlCol="0">
            <a:spAutoFit/>
          </a:bodyPr>
          <a:lstStyle/>
          <a:p>
            <a:pPr algn="ctr"/>
            <a:r>
              <a:rPr lang="ru-RU" sz="2400" dirty="0">
                <a:latin typeface="Aptos" panose="020B0004020202020204" pitchFamily="34" charset="0"/>
              </a:rPr>
              <a:t>100 тонн</a:t>
            </a:r>
          </a:p>
        </p:txBody>
      </p:sp>
      <p:sp>
        <p:nvSpPr>
          <p:cNvPr id="29" name="TextBox 28">
            <a:extLst>
              <a:ext uri="{FF2B5EF4-FFF2-40B4-BE49-F238E27FC236}">
                <a16:creationId xmlns:a16="http://schemas.microsoft.com/office/drawing/2014/main" id="{E150F1D9-BED6-A5D5-8396-23CC12CCD8BB}"/>
              </a:ext>
            </a:extLst>
          </p:cNvPr>
          <p:cNvSpPr txBox="1"/>
          <p:nvPr/>
        </p:nvSpPr>
        <p:spPr>
          <a:xfrm>
            <a:off x="6388224" y="4020927"/>
            <a:ext cx="3956248" cy="707886"/>
          </a:xfrm>
          <a:prstGeom prst="rect">
            <a:avLst/>
          </a:prstGeom>
          <a:noFill/>
        </p:spPr>
        <p:txBody>
          <a:bodyPr wrap="square" rtlCol="0">
            <a:spAutoFit/>
          </a:bodyPr>
          <a:lstStyle/>
          <a:p>
            <a:pPr algn="ctr"/>
            <a:r>
              <a:rPr lang="ru-RU" sz="2000" dirty="0">
                <a:latin typeface="Aptos" panose="020B0004020202020204" pitchFamily="34" charset="0"/>
              </a:rPr>
              <a:t>По НО выращивается не более 100 тонн клариевого сома</a:t>
            </a:r>
          </a:p>
        </p:txBody>
      </p:sp>
    </p:spTree>
    <p:extLst>
      <p:ext uri="{BB962C8B-B14F-4D97-AF65-F5344CB8AC3E}">
        <p14:creationId xmlns:p14="http://schemas.microsoft.com/office/powerpoint/2010/main" val="25387927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3BAC35A-EE9D-48D6-9843-CD5C753F571D}"/>
              </a:ext>
            </a:extLst>
          </p:cNvPr>
          <p:cNvSpPr>
            <a:spLocks noGrp="1"/>
          </p:cNvSpPr>
          <p:nvPr>
            <p:ph type="title"/>
          </p:nvPr>
        </p:nvSpPr>
        <p:spPr/>
        <p:txBody>
          <a:bodyPr/>
          <a:lstStyle/>
          <a:p>
            <a:r>
              <a:rPr lang="ru-RU" dirty="0"/>
              <a:t>Команда</a:t>
            </a:r>
            <a:br>
              <a:rPr lang="ru-RU" dirty="0"/>
            </a:br>
            <a:br>
              <a:rPr lang="ru-RU" dirty="0"/>
            </a:br>
            <a:endParaRPr lang="ru-RU" dirty="0"/>
          </a:p>
        </p:txBody>
      </p:sp>
      <p:sp>
        <p:nvSpPr>
          <p:cNvPr id="3" name="Google Shape;511;p36">
            <a:extLst>
              <a:ext uri="{FF2B5EF4-FFF2-40B4-BE49-F238E27FC236}">
                <a16:creationId xmlns:a16="http://schemas.microsoft.com/office/drawing/2014/main" id="{BF655838-F301-4FAC-CDF2-1234EF2365E7}"/>
              </a:ext>
            </a:extLst>
          </p:cNvPr>
          <p:cNvSpPr txBox="1">
            <a:spLocks/>
          </p:cNvSpPr>
          <p:nvPr/>
        </p:nvSpPr>
        <p:spPr>
          <a:xfrm>
            <a:off x="1199456" y="2705647"/>
            <a:ext cx="1917942" cy="11052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1pPr>
            <a:lvl2pPr marL="914400" marR="0" lvl="1" indent="-304800" algn="ctr" rtl="0">
              <a:lnSpc>
                <a:spcPct val="100000"/>
              </a:lnSpc>
              <a:spcBef>
                <a:spcPts val="0"/>
              </a:spcBef>
              <a:spcAft>
                <a:spcPts val="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2pPr>
            <a:lvl3pPr marL="1371600" marR="0" lvl="2" indent="-304800" algn="ctr" rtl="0">
              <a:lnSpc>
                <a:spcPct val="100000"/>
              </a:lnSpc>
              <a:spcBef>
                <a:spcPts val="1600"/>
              </a:spcBef>
              <a:spcAft>
                <a:spcPts val="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3pPr>
            <a:lvl4pPr marL="1828800" marR="0" lvl="3" indent="-304800" algn="ctr" rtl="0">
              <a:lnSpc>
                <a:spcPct val="100000"/>
              </a:lnSpc>
              <a:spcBef>
                <a:spcPts val="1600"/>
              </a:spcBef>
              <a:spcAft>
                <a:spcPts val="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4pPr>
            <a:lvl5pPr marL="2286000" marR="0" lvl="4" indent="-304800" algn="ctr" rtl="0">
              <a:lnSpc>
                <a:spcPct val="100000"/>
              </a:lnSpc>
              <a:spcBef>
                <a:spcPts val="1600"/>
              </a:spcBef>
              <a:spcAft>
                <a:spcPts val="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5pPr>
            <a:lvl6pPr marL="2743200" marR="0" lvl="5" indent="-304800" algn="ctr" rtl="0">
              <a:lnSpc>
                <a:spcPct val="100000"/>
              </a:lnSpc>
              <a:spcBef>
                <a:spcPts val="1600"/>
              </a:spcBef>
              <a:spcAft>
                <a:spcPts val="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6pPr>
            <a:lvl7pPr marL="3200400" marR="0" lvl="6" indent="-304800" algn="ctr" rtl="0">
              <a:lnSpc>
                <a:spcPct val="100000"/>
              </a:lnSpc>
              <a:spcBef>
                <a:spcPts val="1600"/>
              </a:spcBef>
              <a:spcAft>
                <a:spcPts val="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7pPr>
            <a:lvl8pPr marL="3657600" marR="0" lvl="7" indent="-304800" algn="ctr" rtl="0">
              <a:lnSpc>
                <a:spcPct val="100000"/>
              </a:lnSpc>
              <a:spcBef>
                <a:spcPts val="1600"/>
              </a:spcBef>
              <a:spcAft>
                <a:spcPts val="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8pPr>
            <a:lvl9pPr marL="4114800" marR="0" lvl="8" indent="-304800" algn="ctr" rtl="0">
              <a:lnSpc>
                <a:spcPct val="100000"/>
              </a:lnSpc>
              <a:spcBef>
                <a:spcPts val="1600"/>
              </a:spcBef>
              <a:spcAft>
                <a:spcPts val="160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9pPr>
          </a:lstStyle>
          <a:p>
            <a:pPr marL="0" marR="0" lvl="0" indent="0" algn="l" defTabSz="914400" rtl="0" eaLnBrk="1" fontAlgn="auto" latinLnBrk="0" hangingPunct="1">
              <a:lnSpc>
                <a:spcPct val="100000"/>
              </a:lnSpc>
              <a:spcBef>
                <a:spcPts val="0"/>
              </a:spcBef>
              <a:spcAft>
                <a:spcPts val="0"/>
              </a:spcAft>
              <a:buClr>
                <a:srgbClr val="0B2C2C"/>
              </a:buClr>
              <a:buSzPts val="1200"/>
              <a:buFont typeface="Golos Text"/>
              <a:buNone/>
              <a:tabLst/>
              <a:defRPr/>
            </a:pPr>
            <a:r>
              <a:rPr kumimoji="0" lang="ru-RU" sz="2400" b="0" i="0" u="none" strike="noStrike" kern="0" cap="none" spc="0" normalizeH="0" baseline="0" noProof="0">
                <a:ln>
                  <a:noFill/>
                </a:ln>
                <a:solidFill>
                  <a:srgbClr val="0B2C2C"/>
                </a:solidFill>
                <a:effectLst/>
                <a:uLnTx/>
                <a:uFillTx/>
                <a:latin typeface="Golos Text"/>
                <a:cs typeface="Golos Text"/>
                <a:sym typeface="Golos Text"/>
              </a:rPr>
              <a:t>Лидер</a:t>
            </a:r>
            <a:endParaRPr kumimoji="0" lang="ru-RU" sz="2400" b="0" i="0" u="none" strike="noStrike" kern="0" cap="none" spc="0" normalizeH="0" baseline="0" noProof="0" dirty="0">
              <a:ln>
                <a:noFill/>
              </a:ln>
              <a:solidFill>
                <a:srgbClr val="0B2C2C"/>
              </a:solidFill>
              <a:effectLst/>
              <a:uLnTx/>
              <a:uFillTx/>
              <a:latin typeface="Golos Text"/>
              <a:cs typeface="Golos Text"/>
              <a:sym typeface="Golos Text"/>
            </a:endParaRPr>
          </a:p>
        </p:txBody>
      </p:sp>
      <p:sp>
        <p:nvSpPr>
          <p:cNvPr id="4" name="Google Shape;512;p36">
            <a:extLst>
              <a:ext uri="{FF2B5EF4-FFF2-40B4-BE49-F238E27FC236}">
                <a16:creationId xmlns:a16="http://schemas.microsoft.com/office/drawing/2014/main" id="{586C95A4-E463-47D4-00CB-3BAD4D62C412}"/>
              </a:ext>
            </a:extLst>
          </p:cNvPr>
          <p:cNvSpPr txBox="1">
            <a:spLocks/>
          </p:cNvSpPr>
          <p:nvPr/>
        </p:nvSpPr>
        <p:spPr>
          <a:xfrm>
            <a:off x="4727848" y="2699947"/>
            <a:ext cx="1916279" cy="11052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1pPr>
            <a:lvl2pPr marL="914400" marR="0" lvl="1" indent="-304800" algn="ctr" rtl="0">
              <a:lnSpc>
                <a:spcPct val="100000"/>
              </a:lnSpc>
              <a:spcBef>
                <a:spcPts val="0"/>
              </a:spcBef>
              <a:spcAft>
                <a:spcPts val="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2pPr>
            <a:lvl3pPr marL="1371600" marR="0" lvl="2" indent="-304800" algn="ctr" rtl="0">
              <a:lnSpc>
                <a:spcPct val="100000"/>
              </a:lnSpc>
              <a:spcBef>
                <a:spcPts val="1600"/>
              </a:spcBef>
              <a:spcAft>
                <a:spcPts val="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3pPr>
            <a:lvl4pPr marL="1828800" marR="0" lvl="3" indent="-304800" algn="ctr" rtl="0">
              <a:lnSpc>
                <a:spcPct val="100000"/>
              </a:lnSpc>
              <a:spcBef>
                <a:spcPts val="1600"/>
              </a:spcBef>
              <a:spcAft>
                <a:spcPts val="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4pPr>
            <a:lvl5pPr marL="2286000" marR="0" lvl="4" indent="-304800" algn="ctr" rtl="0">
              <a:lnSpc>
                <a:spcPct val="100000"/>
              </a:lnSpc>
              <a:spcBef>
                <a:spcPts val="1600"/>
              </a:spcBef>
              <a:spcAft>
                <a:spcPts val="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5pPr>
            <a:lvl6pPr marL="2743200" marR="0" lvl="5" indent="-304800" algn="ctr" rtl="0">
              <a:lnSpc>
                <a:spcPct val="100000"/>
              </a:lnSpc>
              <a:spcBef>
                <a:spcPts val="1600"/>
              </a:spcBef>
              <a:spcAft>
                <a:spcPts val="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6pPr>
            <a:lvl7pPr marL="3200400" marR="0" lvl="6" indent="-304800" algn="ctr" rtl="0">
              <a:lnSpc>
                <a:spcPct val="100000"/>
              </a:lnSpc>
              <a:spcBef>
                <a:spcPts val="1600"/>
              </a:spcBef>
              <a:spcAft>
                <a:spcPts val="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7pPr>
            <a:lvl8pPr marL="3657600" marR="0" lvl="7" indent="-304800" algn="ctr" rtl="0">
              <a:lnSpc>
                <a:spcPct val="100000"/>
              </a:lnSpc>
              <a:spcBef>
                <a:spcPts val="1600"/>
              </a:spcBef>
              <a:spcAft>
                <a:spcPts val="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8pPr>
            <a:lvl9pPr marL="4114800" marR="0" lvl="8" indent="-304800" algn="ctr" rtl="0">
              <a:lnSpc>
                <a:spcPct val="100000"/>
              </a:lnSpc>
              <a:spcBef>
                <a:spcPts val="1600"/>
              </a:spcBef>
              <a:spcAft>
                <a:spcPts val="160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9pPr>
          </a:lstStyle>
          <a:p>
            <a:pPr marL="0" marR="0" lvl="0" indent="0" algn="l" defTabSz="914400" rtl="0" eaLnBrk="1" fontAlgn="auto" latinLnBrk="0" hangingPunct="1">
              <a:lnSpc>
                <a:spcPct val="100000"/>
              </a:lnSpc>
              <a:spcBef>
                <a:spcPts val="0"/>
              </a:spcBef>
              <a:spcAft>
                <a:spcPts val="0"/>
              </a:spcAft>
              <a:buClr>
                <a:srgbClr val="0B2C2C"/>
              </a:buClr>
              <a:buSzPts val="1200"/>
              <a:buFont typeface="Golos Text"/>
              <a:buNone/>
              <a:tabLst/>
              <a:defRPr/>
            </a:pPr>
            <a:r>
              <a:rPr kumimoji="0" lang="ru-RU" sz="2400" b="0" i="0" u="none" strike="noStrike" kern="0" cap="none" spc="0" normalizeH="0" baseline="0" noProof="0">
                <a:ln>
                  <a:noFill/>
                </a:ln>
                <a:solidFill>
                  <a:srgbClr val="0B2C2C"/>
                </a:solidFill>
                <a:effectLst/>
                <a:uLnTx/>
                <a:uFillTx/>
                <a:latin typeface="Golos Text"/>
                <a:cs typeface="Golos Text"/>
                <a:sym typeface="Golos Text"/>
              </a:rPr>
              <a:t>Финансист</a:t>
            </a:r>
            <a:endParaRPr kumimoji="0" lang="ru-RU" sz="2400" b="0" i="0" u="none" strike="noStrike" kern="0" cap="none" spc="0" normalizeH="0" baseline="0" noProof="0" dirty="0">
              <a:ln>
                <a:noFill/>
              </a:ln>
              <a:solidFill>
                <a:srgbClr val="0B2C2C"/>
              </a:solidFill>
              <a:effectLst/>
              <a:uLnTx/>
              <a:uFillTx/>
              <a:latin typeface="Golos Text"/>
              <a:cs typeface="Golos Text"/>
              <a:sym typeface="Golos Text"/>
            </a:endParaRPr>
          </a:p>
        </p:txBody>
      </p:sp>
      <p:sp>
        <p:nvSpPr>
          <p:cNvPr id="5" name="Google Shape;513;p36">
            <a:extLst>
              <a:ext uri="{FF2B5EF4-FFF2-40B4-BE49-F238E27FC236}">
                <a16:creationId xmlns:a16="http://schemas.microsoft.com/office/drawing/2014/main" id="{7967FA30-EF4B-CB48-0AF9-C197DAD53275}"/>
              </a:ext>
            </a:extLst>
          </p:cNvPr>
          <p:cNvSpPr txBox="1">
            <a:spLocks/>
          </p:cNvSpPr>
          <p:nvPr/>
        </p:nvSpPr>
        <p:spPr>
          <a:xfrm>
            <a:off x="2927648" y="4593928"/>
            <a:ext cx="2075700" cy="11052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1pPr>
            <a:lvl2pPr marL="914400" marR="0" lvl="1" indent="-304800" algn="ctr" rtl="0">
              <a:lnSpc>
                <a:spcPct val="100000"/>
              </a:lnSpc>
              <a:spcBef>
                <a:spcPts val="0"/>
              </a:spcBef>
              <a:spcAft>
                <a:spcPts val="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2pPr>
            <a:lvl3pPr marL="1371600" marR="0" lvl="2" indent="-304800" algn="ctr" rtl="0">
              <a:lnSpc>
                <a:spcPct val="100000"/>
              </a:lnSpc>
              <a:spcBef>
                <a:spcPts val="1600"/>
              </a:spcBef>
              <a:spcAft>
                <a:spcPts val="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3pPr>
            <a:lvl4pPr marL="1828800" marR="0" lvl="3" indent="-304800" algn="ctr" rtl="0">
              <a:lnSpc>
                <a:spcPct val="100000"/>
              </a:lnSpc>
              <a:spcBef>
                <a:spcPts val="1600"/>
              </a:spcBef>
              <a:spcAft>
                <a:spcPts val="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4pPr>
            <a:lvl5pPr marL="2286000" marR="0" lvl="4" indent="-304800" algn="ctr" rtl="0">
              <a:lnSpc>
                <a:spcPct val="100000"/>
              </a:lnSpc>
              <a:spcBef>
                <a:spcPts val="1600"/>
              </a:spcBef>
              <a:spcAft>
                <a:spcPts val="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5pPr>
            <a:lvl6pPr marL="2743200" marR="0" lvl="5" indent="-304800" algn="ctr" rtl="0">
              <a:lnSpc>
                <a:spcPct val="100000"/>
              </a:lnSpc>
              <a:spcBef>
                <a:spcPts val="1600"/>
              </a:spcBef>
              <a:spcAft>
                <a:spcPts val="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6pPr>
            <a:lvl7pPr marL="3200400" marR="0" lvl="6" indent="-304800" algn="ctr" rtl="0">
              <a:lnSpc>
                <a:spcPct val="100000"/>
              </a:lnSpc>
              <a:spcBef>
                <a:spcPts val="1600"/>
              </a:spcBef>
              <a:spcAft>
                <a:spcPts val="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7pPr>
            <a:lvl8pPr marL="3657600" marR="0" lvl="7" indent="-304800" algn="ctr" rtl="0">
              <a:lnSpc>
                <a:spcPct val="100000"/>
              </a:lnSpc>
              <a:spcBef>
                <a:spcPts val="1600"/>
              </a:spcBef>
              <a:spcAft>
                <a:spcPts val="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8pPr>
            <a:lvl9pPr marL="4114800" marR="0" lvl="8" indent="-304800" algn="ctr" rtl="0">
              <a:lnSpc>
                <a:spcPct val="100000"/>
              </a:lnSpc>
              <a:spcBef>
                <a:spcPts val="1600"/>
              </a:spcBef>
              <a:spcAft>
                <a:spcPts val="160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9pPr>
          </a:lstStyle>
          <a:p>
            <a:pPr marL="0" marR="0" lvl="0" indent="0" algn="l" defTabSz="914400" rtl="0" eaLnBrk="1" fontAlgn="auto" latinLnBrk="0" hangingPunct="1">
              <a:lnSpc>
                <a:spcPct val="100000"/>
              </a:lnSpc>
              <a:spcBef>
                <a:spcPts val="0"/>
              </a:spcBef>
              <a:spcAft>
                <a:spcPts val="0"/>
              </a:spcAft>
              <a:buClr>
                <a:srgbClr val="0B2C2C"/>
              </a:buClr>
              <a:buSzPts val="1200"/>
              <a:buFont typeface="Golos Text"/>
              <a:buNone/>
              <a:tabLst/>
              <a:defRPr/>
            </a:pPr>
            <a:r>
              <a:rPr kumimoji="0" lang="ru-RU" sz="2400" b="0" i="0" u="none" strike="noStrike" kern="0" cap="none" spc="0" normalizeH="0" baseline="0" noProof="0">
                <a:ln>
                  <a:noFill/>
                </a:ln>
                <a:solidFill>
                  <a:srgbClr val="0B2C2C"/>
                </a:solidFill>
                <a:effectLst/>
                <a:uLnTx/>
                <a:uFillTx/>
                <a:latin typeface="Golos Text"/>
                <a:cs typeface="Golos Text"/>
                <a:sym typeface="Golos Text"/>
              </a:rPr>
              <a:t>Маркетолог</a:t>
            </a:r>
            <a:endParaRPr kumimoji="0" lang="ru-RU" sz="2400" b="0" i="0" u="none" strike="noStrike" kern="0" cap="none" spc="0" normalizeH="0" baseline="0" noProof="0" dirty="0">
              <a:ln>
                <a:noFill/>
              </a:ln>
              <a:solidFill>
                <a:srgbClr val="0B2C2C"/>
              </a:solidFill>
              <a:effectLst/>
              <a:uLnTx/>
              <a:uFillTx/>
              <a:latin typeface="Golos Text"/>
              <a:cs typeface="Golos Text"/>
              <a:sym typeface="Golos Text"/>
            </a:endParaRPr>
          </a:p>
        </p:txBody>
      </p:sp>
      <p:sp>
        <p:nvSpPr>
          <p:cNvPr id="6" name="Google Shape;514;p36">
            <a:extLst>
              <a:ext uri="{FF2B5EF4-FFF2-40B4-BE49-F238E27FC236}">
                <a16:creationId xmlns:a16="http://schemas.microsoft.com/office/drawing/2014/main" id="{7BC5FC8E-3D93-4A98-D5F4-BA9F8FB130CE}"/>
              </a:ext>
            </a:extLst>
          </p:cNvPr>
          <p:cNvSpPr txBox="1">
            <a:spLocks/>
          </p:cNvSpPr>
          <p:nvPr/>
        </p:nvSpPr>
        <p:spPr>
          <a:xfrm>
            <a:off x="6456040" y="4593926"/>
            <a:ext cx="2262050" cy="11052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1pPr>
            <a:lvl2pPr marL="914400" marR="0" lvl="1" indent="-304800" algn="ctr" rtl="0">
              <a:lnSpc>
                <a:spcPct val="100000"/>
              </a:lnSpc>
              <a:spcBef>
                <a:spcPts val="0"/>
              </a:spcBef>
              <a:spcAft>
                <a:spcPts val="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2pPr>
            <a:lvl3pPr marL="1371600" marR="0" lvl="2" indent="-304800" algn="ctr" rtl="0">
              <a:lnSpc>
                <a:spcPct val="100000"/>
              </a:lnSpc>
              <a:spcBef>
                <a:spcPts val="1600"/>
              </a:spcBef>
              <a:spcAft>
                <a:spcPts val="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3pPr>
            <a:lvl4pPr marL="1828800" marR="0" lvl="3" indent="-304800" algn="ctr" rtl="0">
              <a:lnSpc>
                <a:spcPct val="100000"/>
              </a:lnSpc>
              <a:spcBef>
                <a:spcPts val="1600"/>
              </a:spcBef>
              <a:spcAft>
                <a:spcPts val="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4pPr>
            <a:lvl5pPr marL="2286000" marR="0" lvl="4" indent="-304800" algn="ctr" rtl="0">
              <a:lnSpc>
                <a:spcPct val="100000"/>
              </a:lnSpc>
              <a:spcBef>
                <a:spcPts val="1600"/>
              </a:spcBef>
              <a:spcAft>
                <a:spcPts val="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5pPr>
            <a:lvl6pPr marL="2743200" marR="0" lvl="5" indent="-304800" algn="ctr" rtl="0">
              <a:lnSpc>
                <a:spcPct val="100000"/>
              </a:lnSpc>
              <a:spcBef>
                <a:spcPts val="1600"/>
              </a:spcBef>
              <a:spcAft>
                <a:spcPts val="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6pPr>
            <a:lvl7pPr marL="3200400" marR="0" lvl="6" indent="-304800" algn="ctr" rtl="0">
              <a:lnSpc>
                <a:spcPct val="100000"/>
              </a:lnSpc>
              <a:spcBef>
                <a:spcPts val="1600"/>
              </a:spcBef>
              <a:spcAft>
                <a:spcPts val="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7pPr>
            <a:lvl8pPr marL="3657600" marR="0" lvl="7" indent="-304800" algn="ctr" rtl="0">
              <a:lnSpc>
                <a:spcPct val="100000"/>
              </a:lnSpc>
              <a:spcBef>
                <a:spcPts val="1600"/>
              </a:spcBef>
              <a:spcAft>
                <a:spcPts val="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8pPr>
            <a:lvl9pPr marL="4114800" marR="0" lvl="8" indent="-304800" algn="ctr" rtl="0">
              <a:lnSpc>
                <a:spcPct val="100000"/>
              </a:lnSpc>
              <a:spcBef>
                <a:spcPts val="1600"/>
              </a:spcBef>
              <a:spcAft>
                <a:spcPts val="160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9pPr>
          </a:lstStyle>
          <a:p>
            <a:pPr marL="0" marR="0" lvl="0" indent="0" algn="l" defTabSz="914400" rtl="0" eaLnBrk="1" fontAlgn="auto" latinLnBrk="0" hangingPunct="1">
              <a:lnSpc>
                <a:spcPct val="100000"/>
              </a:lnSpc>
              <a:spcBef>
                <a:spcPts val="0"/>
              </a:spcBef>
              <a:spcAft>
                <a:spcPts val="0"/>
              </a:spcAft>
              <a:buClr>
                <a:srgbClr val="0B2C2C"/>
              </a:buClr>
              <a:buSzPts val="1200"/>
              <a:buFont typeface="Golos Text"/>
              <a:buNone/>
              <a:tabLst/>
              <a:defRPr/>
            </a:pPr>
            <a:r>
              <a:rPr kumimoji="0" lang="ru-RU" sz="2400" b="0" i="0" u="none" strike="noStrike" kern="0" cap="none" spc="0" normalizeH="0" baseline="0" noProof="0">
                <a:ln>
                  <a:noFill/>
                </a:ln>
                <a:solidFill>
                  <a:srgbClr val="0B2C2C"/>
                </a:solidFill>
                <a:effectLst/>
                <a:uLnTx/>
                <a:uFillTx/>
                <a:latin typeface="Golos Text"/>
                <a:cs typeface="Golos Text"/>
                <a:sym typeface="Golos Text"/>
              </a:rPr>
              <a:t>Логист </a:t>
            </a:r>
            <a:endParaRPr kumimoji="0" lang="ru-RU" sz="2400" b="0" i="0" u="none" strike="noStrike" kern="0" cap="none" spc="0" normalizeH="0" baseline="0" noProof="0" dirty="0">
              <a:ln>
                <a:noFill/>
              </a:ln>
              <a:solidFill>
                <a:srgbClr val="0B2C2C"/>
              </a:solidFill>
              <a:effectLst/>
              <a:uLnTx/>
              <a:uFillTx/>
              <a:latin typeface="Golos Text"/>
              <a:cs typeface="Golos Text"/>
              <a:sym typeface="Golos Text"/>
            </a:endParaRPr>
          </a:p>
        </p:txBody>
      </p:sp>
      <p:sp>
        <p:nvSpPr>
          <p:cNvPr id="7" name="Google Shape;515;p36">
            <a:extLst>
              <a:ext uri="{FF2B5EF4-FFF2-40B4-BE49-F238E27FC236}">
                <a16:creationId xmlns:a16="http://schemas.microsoft.com/office/drawing/2014/main" id="{411FD0BA-F075-2228-076B-045F5A0278E8}"/>
              </a:ext>
            </a:extLst>
          </p:cNvPr>
          <p:cNvSpPr txBox="1">
            <a:spLocks/>
          </p:cNvSpPr>
          <p:nvPr/>
        </p:nvSpPr>
        <p:spPr>
          <a:xfrm>
            <a:off x="1199456" y="2331750"/>
            <a:ext cx="2073900" cy="3771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2400"/>
              <a:buFont typeface="Bebas Neue"/>
              <a:buNone/>
              <a:defRPr sz="2100" b="1" i="0" u="none" strike="noStrike" cap="none">
                <a:solidFill>
                  <a:schemeClr val="dk1"/>
                </a:solidFill>
                <a:latin typeface="Epilogue"/>
                <a:ea typeface="Epilogue"/>
                <a:cs typeface="Epilogue"/>
                <a:sym typeface="Epilogue"/>
              </a:defRPr>
            </a:lvl1pPr>
            <a:lvl2pPr marL="914400" marR="0" lvl="1"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2pPr>
            <a:lvl3pPr marL="1371600" marR="0" lvl="2"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3pPr>
            <a:lvl4pPr marL="1828800" marR="0" lvl="3"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4pPr>
            <a:lvl5pPr marL="2286000" marR="0" lvl="4"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5pPr>
            <a:lvl6pPr marL="2743200" marR="0" lvl="5"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6pPr>
            <a:lvl7pPr marL="3200400" marR="0" lvl="6"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7pPr>
            <a:lvl8pPr marL="3657600" marR="0" lvl="7"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8pPr>
            <a:lvl9pPr marL="4114800" marR="0" lvl="8"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9pPr>
          </a:lstStyle>
          <a:p>
            <a:pPr marL="0" marR="0" lvl="0" indent="0" algn="l" defTabSz="914400" rtl="0" eaLnBrk="1" fontAlgn="auto" latinLnBrk="0" hangingPunct="1">
              <a:lnSpc>
                <a:spcPct val="100000"/>
              </a:lnSpc>
              <a:spcBef>
                <a:spcPts val="0"/>
              </a:spcBef>
              <a:spcAft>
                <a:spcPts val="0"/>
              </a:spcAft>
              <a:buClr>
                <a:srgbClr val="0B2C2C"/>
              </a:buClr>
              <a:buSzPts val="2400"/>
              <a:buFont typeface="Bebas Neue"/>
              <a:buNone/>
              <a:tabLst/>
              <a:defRPr/>
            </a:pPr>
            <a:r>
              <a:rPr kumimoji="0" lang="ru-RU" sz="2400" b="1" i="0" u="none" strike="noStrike" kern="0" cap="none" spc="0" normalizeH="0" baseline="0" noProof="0" dirty="0" err="1">
                <a:ln>
                  <a:noFill/>
                </a:ln>
                <a:solidFill>
                  <a:srgbClr val="0B2C2C"/>
                </a:solidFill>
                <a:effectLst/>
                <a:uLnTx/>
                <a:uFillTx/>
                <a:latin typeface="Epilogue"/>
                <a:cs typeface="Epilogue"/>
                <a:sym typeface="Epilogue"/>
              </a:rPr>
              <a:t>Алакборова</a:t>
            </a:r>
            <a:r>
              <a:rPr kumimoji="0" lang="ru-RU" sz="2400" b="1" i="0" u="none" strike="noStrike" kern="0" cap="none" spc="0" normalizeH="0" baseline="0" noProof="0" dirty="0">
                <a:ln>
                  <a:noFill/>
                </a:ln>
                <a:solidFill>
                  <a:srgbClr val="0B2C2C"/>
                </a:solidFill>
                <a:effectLst/>
                <a:uLnTx/>
                <a:uFillTx/>
                <a:latin typeface="Epilogue"/>
                <a:cs typeface="Epilogue"/>
                <a:sym typeface="Epilogue"/>
              </a:rPr>
              <a:t> Динара</a:t>
            </a:r>
          </a:p>
        </p:txBody>
      </p:sp>
      <p:sp>
        <p:nvSpPr>
          <p:cNvPr id="8" name="Google Shape;516;p36">
            <a:extLst>
              <a:ext uri="{FF2B5EF4-FFF2-40B4-BE49-F238E27FC236}">
                <a16:creationId xmlns:a16="http://schemas.microsoft.com/office/drawing/2014/main" id="{8BDEE735-13BD-CDDA-5CFE-A68C7D28CDD5}"/>
              </a:ext>
            </a:extLst>
          </p:cNvPr>
          <p:cNvSpPr txBox="1">
            <a:spLocks/>
          </p:cNvSpPr>
          <p:nvPr/>
        </p:nvSpPr>
        <p:spPr>
          <a:xfrm>
            <a:off x="4727848" y="2326050"/>
            <a:ext cx="1914616" cy="3771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2400"/>
              <a:buFont typeface="Bebas Neue"/>
              <a:buNone/>
              <a:defRPr sz="2100" b="1" i="0" u="none" strike="noStrike" cap="none">
                <a:solidFill>
                  <a:schemeClr val="dk1"/>
                </a:solidFill>
                <a:latin typeface="Epilogue"/>
                <a:ea typeface="Epilogue"/>
                <a:cs typeface="Epilogue"/>
                <a:sym typeface="Epilogue"/>
              </a:defRPr>
            </a:lvl1pPr>
            <a:lvl2pPr marL="914400" marR="0" lvl="1"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2pPr>
            <a:lvl3pPr marL="1371600" marR="0" lvl="2"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3pPr>
            <a:lvl4pPr marL="1828800" marR="0" lvl="3"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4pPr>
            <a:lvl5pPr marL="2286000" marR="0" lvl="4"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5pPr>
            <a:lvl6pPr marL="2743200" marR="0" lvl="5"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6pPr>
            <a:lvl7pPr marL="3200400" marR="0" lvl="6"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7pPr>
            <a:lvl8pPr marL="3657600" marR="0" lvl="7"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8pPr>
            <a:lvl9pPr marL="4114800" marR="0" lvl="8"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9pPr>
          </a:lstStyle>
          <a:p>
            <a:pPr marL="0" marR="0" lvl="0" indent="0" algn="l" defTabSz="914400" rtl="0" eaLnBrk="1" fontAlgn="auto" latinLnBrk="0" hangingPunct="1">
              <a:lnSpc>
                <a:spcPct val="100000"/>
              </a:lnSpc>
              <a:spcBef>
                <a:spcPts val="0"/>
              </a:spcBef>
              <a:spcAft>
                <a:spcPts val="0"/>
              </a:spcAft>
              <a:buClr>
                <a:srgbClr val="0B2C2C"/>
              </a:buClr>
              <a:buSzPts val="2400"/>
              <a:buFont typeface="Bebas Neue"/>
              <a:buNone/>
              <a:tabLst/>
              <a:defRPr/>
            </a:pPr>
            <a:r>
              <a:rPr kumimoji="0" lang="ru-RU" sz="2400" b="1" i="0" u="none" strike="noStrike" kern="0" cap="none" spc="0" normalizeH="0" baseline="0" noProof="0">
                <a:ln>
                  <a:noFill/>
                </a:ln>
                <a:solidFill>
                  <a:srgbClr val="0B2C2C"/>
                </a:solidFill>
                <a:effectLst/>
                <a:uLnTx/>
                <a:uFillTx/>
                <a:latin typeface="Epilogue"/>
                <a:cs typeface="Epilogue"/>
                <a:sym typeface="Epilogue"/>
              </a:rPr>
              <a:t>Куликова Ирина</a:t>
            </a:r>
            <a:endParaRPr kumimoji="0" lang="ru-RU" sz="2400" b="1" i="0" u="none" strike="noStrike" kern="0" cap="none" spc="0" normalizeH="0" baseline="0" noProof="0" dirty="0">
              <a:ln>
                <a:noFill/>
              </a:ln>
              <a:solidFill>
                <a:srgbClr val="0B2C2C"/>
              </a:solidFill>
              <a:effectLst/>
              <a:uLnTx/>
              <a:uFillTx/>
              <a:latin typeface="Epilogue"/>
              <a:cs typeface="Epilogue"/>
              <a:sym typeface="Epilogue"/>
            </a:endParaRPr>
          </a:p>
        </p:txBody>
      </p:sp>
      <p:sp>
        <p:nvSpPr>
          <p:cNvPr id="9" name="Google Shape;517;p36">
            <a:extLst>
              <a:ext uri="{FF2B5EF4-FFF2-40B4-BE49-F238E27FC236}">
                <a16:creationId xmlns:a16="http://schemas.microsoft.com/office/drawing/2014/main" id="{48A2CDCB-8FC1-2BC8-E0EC-9B5E41245A91}"/>
              </a:ext>
            </a:extLst>
          </p:cNvPr>
          <p:cNvSpPr txBox="1">
            <a:spLocks/>
          </p:cNvSpPr>
          <p:nvPr/>
        </p:nvSpPr>
        <p:spPr>
          <a:xfrm>
            <a:off x="8254577" y="2331810"/>
            <a:ext cx="1917942" cy="3771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2400"/>
              <a:buFont typeface="Bebas Neue"/>
              <a:buNone/>
              <a:defRPr sz="2100" b="1" i="0" u="none" strike="noStrike" cap="none">
                <a:solidFill>
                  <a:schemeClr val="dk1"/>
                </a:solidFill>
                <a:latin typeface="Epilogue"/>
                <a:ea typeface="Epilogue"/>
                <a:cs typeface="Epilogue"/>
                <a:sym typeface="Epilogue"/>
              </a:defRPr>
            </a:lvl1pPr>
            <a:lvl2pPr marL="914400" marR="0" lvl="1"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2pPr>
            <a:lvl3pPr marL="1371600" marR="0" lvl="2"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3pPr>
            <a:lvl4pPr marL="1828800" marR="0" lvl="3"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4pPr>
            <a:lvl5pPr marL="2286000" marR="0" lvl="4"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5pPr>
            <a:lvl6pPr marL="2743200" marR="0" lvl="5"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6pPr>
            <a:lvl7pPr marL="3200400" marR="0" lvl="6"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7pPr>
            <a:lvl8pPr marL="3657600" marR="0" lvl="7"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8pPr>
            <a:lvl9pPr marL="4114800" marR="0" lvl="8"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9pPr>
          </a:lstStyle>
          <a:p>
            <a:pPr marL="0" marR="0" lvl="0" indent="0" algn="l" defTabSz="914400" rtl="0" eaLnBrk="1" fontAlgn="auto" latinLnBrk="0" hangingPunct="1">
              <a:lnSpc>
                <a:spcPct val="100000"/>
              </a:lnSpc>
              <a:spcBef>
                <a:spcPts val="0"/>
              </a:spcBef>
              <a:spcAft>
                <a:spcPts val="0"/>
              </a:spcAft>
              <a:buClr>
                <a:srgbClr val="0B2C2C"/>
              </a:buClr>
              <a:buSzPts val="2400"/>
              <a:buFont typeface="Bebas Neue"/>
              <a:buNone/>
              <a:tabLst/>
              <a:defRPr/>
            </a:pPr>
            <a:r>
              <a:rPr kumimoji="0" lang="ru-RU" sz="2400" b="1" i="0" u="none" strike="noStrike" kern="0" cap="none" spc="0" normalizeH="0" baseline="0" noProof="0">
                <a:ln>
                  <a:noFill/>
                </a:ln>
                <a:solidFill>
                  <a:srgbClr val="0B2C2C"/>
                </a:solidFill>
                <a:effectLst/>
                <a:uLnTx/>
                <a:uFillTx/>
                <a:latin typeface="Epilogue"/>
                <a:cs typeface="Epilogue"/>
                <a:sym typeface="Epilogue"/>
              </a:rPr>
              <a:t>Чирков Вадим</a:t>
            </a:r>
            <a:endParaRPr kumimoji="0" lang="ru-RU" sz="2400" b="1" i="0" u="none" strike="noStrike" kern="0" cap="none" spc="0" normalizeH="0" baseline="0" noProof="0" dirty="0">
              <a:ln>
                <a:noFill/>
              </a:ln>
              <a:solidFill>
                <a:srgbClr val="0B2C2C"/>
              </a:solidFill>
              <a:effectLst/>
              <a:uLnTx/>
              <a:uFillTx/>
              <a:latin typeface="Epilogue"/>
              <a:cs typeface="Epilogue"/>
              <a:sym typeface="Epilogue"/>
            </a:endParaRPr>
          </a:p>
        </p:txBody>
      </p:sp>
      <p:sp>
        <p:nvSpPr>
          <p:cNvPr id="10" name="Google Shape;518;p36">
            <a:extLst>
              <a:ext uri="{FF2B5EF4-FFF2-40B4-BE49-F238E27FC236}">
                <a16:creationId xmlns:a16="http://schemas.microsoft.com/office/drawing/2014/main" id="{B6B0DEEE-7F9C-F77B-B9C1-D6850125FBE8}"/>
              </a:ext>
            </a:extLst>
          </p:cNvPr>
          <p:cNvSpPr txBox="1">
            <a:spLocks/>
          </p:cNvSpPr>
          <p:nvPr/>
        </p:nvSpPr>
        <p:spPr>
          <a:xfrm>
            <a:off x="8254577" y="2705707"/>
            <a:ext cx="2044737" cy="11052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1pPr>
            <a:lvl2pPr marL="914400" marR="0" lvl="1" indent="-304800" algn="ctr" rtl="0">
              <a:lnSpc>
                <a:spcPct val="100000"/>
              </a:lnSpc>
              <a:spcBef>
                <a:spcPts val="0"/>
              </a:spcBef>
              <a:spcAft>
                <a:spcPts val="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2pPr>
            <a:lvl3pPr marL="1371600" marR="0" lvl="2" indent="-304800" algn="ctr" rtl="0">
              <a:lnSpc>
                <a:spcPct val="100000"/>
              </a:lnSpc>
              <a:spcBef>
                <a:spcPts val="1600"/>
              </a:spcBef>
              <a:spcAft>
                <a:spcPts val="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3pPr>
            <a:lvl4pPr marL="1828800" marR="0" lvl="3" indent="-304800" algn="ctr" rtl="0">
              <a:lnSpc>
                <a:spcPct val="100000"/>
              </a:lnSpc>
              <a:spcBef>
                <a:spcPts val="1600"/>
              </a:spcBef>
              <a:spcAft>
                <a:spcPts val="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4pPr>
            <a:lvl5pPr marL="2286000" marR="0" lvl="4" indent="-304800" algn="ctr" rtl="0">
              <a:lnSpc>
                <a:spcPct val="100000"/>
              </a:lnSpc>
              <a:spcBef>
                <a:spcPts val="1600"/>
              </a:spcBef>
              <a:spcAft>
                <a:spcPts val="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5pPr>
            <a:lvl6pPr marL="2743200" marR="0" lvl="5" indent="-304800" algn="ctr" rtl="0">
              <a:lnSpc>
                <a:spcPct val="100000"/>
              </a:lnSpc>
              <a:spcBef>
                <a:spcPts val="1600"/>
              </a:spcBef>
              <a:spcAft>
                <a:spcPts val="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6pPr>
            <a:lvl7pPr marL="3200400" marR="0" lvl="6" indent="-304800" algn="ctr" rtl="0">
              <a:lnSpc>
                <a:spcPct val="100000"/>
              </a:lnSpc>
              <a:spcBef>
                <a:spcPts val="1600"/>
              </a:spcBef>
              <a:spcAft>
                <a:spcPts val="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7pPr>
            <a:lvl8pPr marL="3657600" marR="0" lvl="7" indent="-304800" algn="ctr" rtl="0">
              <a:lnSpc>
                <a:spcPct val="100000"/>
              </a:lnSpc>
              <a:spcBef>
                <a:spcPts val="1600"/>
              </a:spcBef>
              <a:spcAft>
                <a:spcPts val="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8pPr>
            <a:lvl9pPr marL="4114800" marR="0" lvl="8" indent="-304800" algn="ctr" rtl="0">
              <a:lnSpc>
                <a:spcPct val="100000"/>
              </a:lnSpc>
              <a:spcBef>
                <a:spcPts val="1600"/>
              </a:spcBef>
              <a:spcAft>
                <a:spcPts val="1600"/>
              </a:spcAft>
              <a:buClr>
                <a:schemeClr val="dk1"/>
              </a:buClr>
              <a:buSzPts val="1200"/>
              <a:buFont typeface="Golos Text"/>
              <a:buNone/>
              <a:defRPr sz="1200" b="0" i="0" u="none" strike="noStrike" cap="none">
                <a:solidFill>
                  <a:schemeClr val="dk1"/>
                </a:solidFill>
                <a:latin typeface="Golos Text"/>
                <a:ea typeface="Golos Text"/>
                <a:cs typeface="Golos Text"/>
                <a:sym typeface="Golos Text"/>
              </a:defRPr>
            </a:lvl9pPr>
          </a:lstStyle>
          <a:p>
            <a:pPr marL="0" marR="0" lvl="0" indent="0" algn="l" defTabSz="914400" rtl="0" eaLnBrk="1" fontAlgn="auto" latinLnBrk="0" hangingPunct="1">
              <a:lnSpc>
                <a:spcPct val="100000"/>
              </a:lnSpc>
              <a:spcBef>
                <a:spcPts val="0"/>
              </a:spcBef>
              <a:spcAft>
                <a:spcPts val="0"/>
              </a:spcAft>
              <a:buClr>
                <a:srgbClr val="0B2C2C"/>
              </a:buClr>
              <a:buSzPts val="1200"/>
              <a:buFont typeface="Golos Text"/>
              <a:buNone/>
              <a:tabLst/>
              <a:defRPr/>
            </a:pPr>
            <a:r>
              <a:rPr kumimoji="0" lang="ru-RU" sz="2400" b="0" i="0" u="none" strike="noStrike" kern="0" cap="none" spc="0" normalizeH="0" baseline="0" noProof="0">
                <a:ln>
                  <a:noFill/>
                </a:ln>
                <a:solidFill>
                  <a:srgbClr val="0B2C2C"/>
                </a:solidFill>
                <a:effectLst/>
                <a:uLnTx/>
                <a:uFillTx/>
                <a:latin typeface="Golos Text"/>
                <a:cs typeface="Golos Text"/>
                <a:sym typeface="Golos Text"/>
              </a:rPr>
              <a:t>Инженер </a:t>
            </a:r>
            <a:endParaRPr kumimoji="0" lang="ru-RU" sz="2400" b="0" i="0" u="none" strike="noStrike" kern="0" cap="none" spc="0" normalizeH="0" baseline="0" noProof="0" dirty="0">
              <a:ln>
                <a:noFill/>
              </a:ln>
              <a:solidFill>
                <a:srgbClr val="0B2C2C"/>
              </a:solidFill>
              <a:effectLst/>
              <a:uLnTx/>
              <a:uFillTx/>
              <a:latin typeface="Golos Text"/>
              <a:cs typeface="Golos Text"/>
              <a:sym typeface="Golos Text"/>
            </a:endParaRPr>
          </a:p>
        </p:txBody>
      </p:sp>
      <p:sp>
        <p:nvSpPr>
          <p:cNvPr id="11" name="Google Shape;520;p36">
            <a:extLst>
              <a:ext uri="{FF2B5EF4-FFF2-40B4-BE49-F238E27FC236}">
                <a16:creationId xmlns:a16="http://schemas.microsoft.com/office/drawing/2014/main" id="{FDCCC236-1779-BF57-9264-F910A12A0E25}"/>
              </a:ext>
            </a:extLst>
          </p:cNvPr>
          <p:cNvSpPr txBox="1">
            <a:spLocks/>
          </p:cNvSpPr>
          <p:nvPr/>
        </p:nvSpPr>
        <p:spPr>
          <a:xfrm>
            <a:off x="2927648" y="4216830"/>
            <a:ext cx="2073900" cy="3771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2400"/>
              <a:buFont typeface="Bebas Neue"/>
              <a:buNone/>
              <a:defRPr sz="2100" b="1" i="0" u="none" strike="noStrike" cap="none">
                <a:solidFill>
                  <a:schemeClr val="dk1"/>
                </a:solidFill>
                <a:latin typeface="Epilogue"/>
                <a:ea typeface="Epilogue"/>
                <a:cs typeface="Epilogue"/>
                <a:sym typeface="Epilogue"/>
              </a:defRPr>
            </a:lvl1pPr>
            <a:lvl2pPr marL="914400" marR="0" lvl="1"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2pPr>
            <a:lvl3pPr marL="1371600" marR="0" lvl="2"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3pPr>
            <a:lvl4pPr marL="1828800" marR="0" lvl="3"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4pPr>
            <a:lvl5pPr marL="2286000" marR="0" lvl="4"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5pPr>
            <a:lvl6pPr marL="2743200" marR="0" lvl="5"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6pPr>
            <a:lvl7pPr marL="3200400" marR="0" lvl="6"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7pPr>
            <a:lvl8pPr marL="3657600" marR="0" lvl="7"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8pPr>
            <a:lvl9pPr marL="4114800" marR="0" lvl="8"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9pPr>
          </a:lstStyle>
          <a:p>
            <a:pPr marL="0" marR="0" lvl="0" indent="0" algn="l" defTabSz="914400" rtl="0" eaLnBrk="1" fontAlgn="auto" latinLnBrk="0" hangingPunct="1">
              <a:lnSpc>
                <a:spcPct val="100000"/>
              </a:lnSpc>
              <a:spcBef>
                <a:spcPts val="0"/>
              </a:spcBef>
              <a:spcAft>
                <a:spcPts val="0"/>
              </a:spcAft>
              <a:buClr>
                <a:srgbClr val="0B2C2C"/>
              </a:buClr>
              <a:buSzPts val="2400"/>
              <a:buFont typeface="Bebas Neue"/>
              <a:buNone/>
              <a:tabLst/>
              <a:defRPr/>
            </a:pPr>
            <a:r>
              <a:rPr kumimoji="0" lang="ru-RU" sz="2400" b="1" i="0" u="none" strike="noStrike" kern="0" cap="none" spc="0" normalizeH="0" baseline="0" noProof="0">
                <a:ln>
                  <a:noFill/>
                </a:ln>
                <a:solidFill>
                  <a:srgbClr val="0B2C2C"/>
                </a:solidFill>
                <a:effectLst/>
                <a:uLnTx/>
                <a:uFillTx/>
                <a:latin typeface="Epilogue"/>
                <a:cs typeface="Epilogue"/>
                <a:sym typeface="Epilogue"/>
              </a:rPr>
              <a:t>Спичкова Ирина</a:t>
            </a:r>
            <a:endParaRPr kumimoji="0" lang="ru-RU" sz="2400" b="1" i="0" u="none" strike="noStrike" kern="0" cap="none" spc="0" normalizeH="0" baseline="0" noProof="0" dirty="0">
              <a:ln>
                <a:noFill/>
              </a:ln>
              <a:solidFill>
                <a:srgbClr val="0B2C2C"/>
              </a:solidFill>
              <a:effectLst/>
              <a:uLnTx/>
              <a:uFillTx/>
              <a:latin typeface="Epilogue"/>
              <a:cs typeface="Epilogue"/>
              <a:sym typeface="Epilogue"/>
            </a:endParaRPr>
          </a:p>
        </p:txBody>
      </p:sp>
      <p:sp>
        <p:nvSpPr>
          <p:cNvPr id="12" name="Google Shape;521;p36">
            <a:extLst>
              <a:ext uri="{FF2B5EF4-FFF2-40B4-BE49-F238E27FC236}">
                <a16:creationId xmlns:a16="http://schemas.microsoft.com/office/drawing/2014/main" id="{AC643F72-E63A-DB07-D756-5A50F9F59ED2}"/>
              </a:ext>
            </a:extLst>
          </p:cNvPr>
          <p:cNvSpPr txBox="1">
            <a:spLocks/>
          </p:cNvSpPr>
          <p:nvPr/>
        </p:nvSpPr>
        <p:spPr>
          <a:xfrm>
            <a:off x="6456040" y="4216828"/>
            <a:ext cx="2072100" cy="3771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2400"/>
              <a:buFont typeface="Bebas Neue"/>
              <a:buNone/>
              <a:defRPr sz="2100" b="1" i="0" u="none" strike="noStrike" cap="none">
                <a:solidFill>
                  <a:schemeClr val="dk1"/>
                </a:solidFill>
                <a:latin typeface="Epilogue"/>
                <a:ea typeface="Epilogue"/>
                <a:cs typeface="Epilogue"/>
                <a:sym typeface="Epilogue"/>
              </a:defRPr>
            </a:lvl1pPr>
            <a:lvl2pPr marL="914400" marR="0" lvl="1"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2pPr>
            <a:lvl3pPr marL="1371600" marR="0" lvl="2"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3pPr>
            <a:lvl4pPr marL="1828800" marR="0" lvl="3"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4pPr>
            <a:lvl5pPr marL="2286000" marR="0" lvl="4"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5pPr>
            <a:lvl6pPr marL="2743200" marR="0" lvl="5"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6pPr>
            <a:lvl7pPr marL="3200400" marR="0" lvl="6"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7pPr>
            <a:lvl8pPr marL="3657600" marR="0" lvl="7"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8pPr>
            <a:lvl9pPr marL="4114800" marR="0" lvl="8" indent="-3048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9pPr>
          </a:lstStyle>
          <a:p>
            <a:pPr marL="0" marR="0" lvl="0" indent="0" algn="l" defTabSz="914400" rtl="0" eaLnBrk="1" fontAlgn="auto" latinLnBrk="0" hangingPunct="1">
              <a:lnSpc>
                <a:spcPct val="100000"/>
              </a:lnSpc>
              <a:spcBef>
                <a:spcPts val="0"/>
              </a:spcBef>
              <a:spcAft>
                <a:spcPts val="0"/>
              </a:spcAft>
              <a:buClr>
                <a:srgbClr val="0B2C2C"/>
              </a:buClr>
              <a:buSzPts val="2400"/>
              <a:buFont typeface="Bebas Neue"/>
              <a:buNone/>
              <a:tabLst/>
              <a:defRPr/>
            </a:pPr>
            <a:r>
              <a:rPr kumimoji="0" lang="ru-RU" sz="2400" b="1" i="0" u="none" strike="noStrike" kern="0" cap="none" spc="0" normalizeH="0" baseline="0" noProof="0">
                <a:ln>
                  <a:noFill/>
                </a:ln>
                <a:solidFill>
                  <a:srgbClr val="0B2C2C"/>
                </a:solidFill>
                <a:effectLst/>
                <a:uLnTx/>
                <a:uFillTx/>
                <a:latin typeface="Epilogue"/>
                <a:cs typeface="Epilogue"/>
                <a:sym typeface="Epilogue"/>
              </a:rPr>
              <a:t>Шевелева Александра</a:t>
            </a:r>
            <a:endParaRPr kumimoji="0" lang="ru-RU" sz="2400" b="1" i="0" u="none" strike="noStrike" kern="0" cap="none" spc="0" normalizeH="0" baseline="0" noProof="0" dirty="0">
              <a:ln>
                <a:noFill/>
              </a:ln>
              <a:solidFill>
                <a:srgbClr val="0B2C2C"/>
              </a:solidFill>
              <a:effectLst/>
              <a:uLnTx/>
              <a:uFillTx/>
              <a:latin typeface="Epilogue"/>
              <a:cs typeface="Epilogue"/>
              <a:sym typeface="Epilogue"/>
            </a:endParaRPr>
          </a:p>
        </p:txBody>
      </p:sp>
    </p:spTree>
    <p:extLst>
      <p:ext uri="{BB962C8B-B14F-4D97-AF65-F5344CB8AC3E}">
        <p14:creationId xmlns:p14="http://schemas.microsoft.com/office/powerpoint/2010/main" val="21102986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a:extLst>
              <a:ext uri="{FF2B5EF4-FFF2-40B4-BE49-F238E27FC236}">
                <a16:creationId xmlns:a16="http://schemas.microsoft.com/office/drawing/2014/main" id="{A5226535-696A-CA4E-ABFF-0DDA26D36985}"/>
              </a:ext>
            </a:extLst>
          </p:cNvPr>
          <p:cNvSpPr>
            <a:spLocks noChangeArrowheads="1"/>
          </p:cNvSpPr>
          <p:nvPr/>
        </p:nvSpPr>
        <p:spPr bwMode="auto">
          <a:xfrm>
            <a:off x="-15875" y="5229200"/>
            <a:ext cx="1503363" cy="1652614"/>
          </a:xfrm>
          <a:prstGeom prst="rect">
            <a:avLst/>
          </a:prstGeom>
          <a:blipFill dpi="0" rotWithShape="1">
            <a:blip r:embed="rId2"/>
            <a:srcRect/>
            <a:stretch>
              <a:fillRect/>
            </a:stretch>
          </a:blipFill>
          <a:ln w="9525">
            <a:noFill/>
            <a:miter lim="800000"/>
            <a:headEnd/>
            <a:tailEnd/>
          </a:ln>
        </p:spPr>
        <p:txBody>
          <a:bodyPr lIns="25400" tIns="25400" rIns="25400" bIns="25400" anchor="ctr"/>
          <a:lstStyle/>
          <a:p>
            <a:pPr algn="ctr" defTabSz="1217613"/>
            <a:endParaRPr lang="ru-RU" altLang="ru-RU" sz="1200">
              <a:solidFill>
                <a:srgbClr val="5E5E5E"/>
              </a:solidFill>
            </a:endParaRPr>
          </a:p>
        </p:txBody>
      </p:sp>
      <p:sp>
        <p:nvSpPr>
          <p:cNvPr id="3" name="Прямоугольник">
            <a:extLst>
              <a:ext uri="{FF2B5EF4-FFF2-40B4-BE49-F238E27FC236}">
                <a16:creationId xmlns:a16="http://schemas.microsoft.com/office/drawing/2014/main" id="{3B997FA6-A8C7-AC76-2A90-28E74F579841}"/>
              </a:ext>
            </a:extLst>
          </p:cNvPr>
          <p:cNvSpPr>
            <a:spLocks noChangeArrowheads="1"/>
          </p:cNvSpPr>
          <p:nvPr/>
        </p:nvSpPr>
        <p:spPr bwMode="auto">
          <a:xfrm>
            <a:off x="1481138" y="5229200"/>
            <a:ext cx="1501775" cy="1652614"/>
          </a:xfrm>
          <a:prstGeom prst="rect">
            <a:avLst/>
          </a:prstGeom>
          <a:blipFill dpi="0" rotWithShape="1">
            <a:blip r:embed="rId3"/>
            <a:srcRect/>
            <a:stretch>
              <a:fillRect/>
            </a:stretch>
          </a:blipFill>
          <a:ln w="9525">
            <a:noFill/>
            <a:miter lim="800000"/>
            <a:headEnd/>
            <a:tailEnd/>
          </a:ln>
        </p:spPr>
        <p:txBody>
          <a:bodyPr lIns="25400" tIns="25400" rIns="25400" bIns="25400" anchor="ctr"/>
          <a:lstStyle/>
          <a:p>
            <a:pPr algn="ctr" defTabSz="1217613"/>
            <a:endParaRPr lang="ru-RU" altLang="ru-RU" sz="1200">
              <a:solidFill>
                <a:srgbClr val="5E5E5E"/>
              </a:solidFill>
            </a:endParaRPr>
          </a:p>
        </p:txBody>
      </p:sp>
      <p:sp>
        <p:nvSpPr>
          <p:cNvPr id="4" name="Прямоугольник">
            <a:extLst>
              <a:ext uri="{FF2B5EF4-FFF2-40B4-BE49-F238E27FC236}">
                <a16:creationId xmlns:a16="http://schemas.microsoft.com/office/drawing/2014/main" id="{2C59E2CD-FC4F-9170-E1E7-925642AEAA21}"/>
              </a:ext>
            </a:extLst>
          </p:cNvPr>
          <p:cNvSpPr>
            <a:spLocks noChangeArrowheads="1"/>
          </p:cNvSpPr>
          <p:nvPr/>
        </p:nvSpPr>
        <p:spPr bwMode="auto">
          <a:xfrm>
            <a:off x="2968625" y="5229200"/>
            <a:ext cx="1501775" cy="1652614"/>
          </a:xfrm>
          <a:prstGeom prst="rect">
            <a:avLst/>
          </a:prstGeom>
          <a:blipFill dpi="0" rotWithShape="1">
            <a:blip r:embed="rId4"/>
            <a:srcRect/>
            <a:stretch>
              <a:fillRect/>
            </a:stretch>
          </a:blipFill>
          <a:ln w="9525">
            <a:noFill/>
            <a:miter lim="800000"/>
            <a:headEnd/>
            <a:tailEnd/>
          </a:ln>
        </p:spPr>
        <p:txBody>
          <a:bodyPr lIns="25400" tIns="25400" rIns="25400" bIns="25400" anchor="ctr"/>
          <a:lstStyle/>
          <a:p>
            <a:pPr algn="ctr" defTabSz="1217613"/>
            <a:endParaRPr lang="ru-RU" altLang="ru-RU" sz="1200">
              <a:solidFill>
                <a:srgbClr val="5E5E5E"/>
              </a:solidFill>
            </a:endParaRPr>
          </a:p>
        </p:txBody>
      </p:sp>
      <p:sp>
        <p:nvSpPr>
          <p:cNvPr id="6" name="Прямоугольник">
            <a:extLst>
              <a:ext uri="{FF2B5EF4-FFF2-40B4-BE49-F238E27FC236}">
                <a16:creationId xmlns:a16="http://schemas.microsoft.com/office/drawing/2014/main" id="{13841E90-F88E-739C-6BEB-FA916BEFA38D}"/>
              </a:ext>
            </a:extLst>
          </p:cNvPr>
          <p:cNvSpPr>
            <a:spLocks noChangeArrowheads="1"/>
          </p:cNvSpPr>
          <p:nvPr/>
        </p:nvSpPr>
        <p:spPr bwMode="auto">
          <a:xfrm>
            <a:off x="4449763" y="5229200"/>
            <a:ext cx="1503362" cy="1652614"/>
          </a:xfrm>
          <a:prstGeom prst="rect">
            <a:avLst/>
          </a:prstGeom>
          <a:blipFill dpi="0" rotWithShape="1">
            <a:blip r:embed="rId5"/>
            <a:srcRect/>
            <a:stretch>
              <a:fillRect/>
            </a:stretch>
          </a:blipFill>
          <a:ln w="9525">
            <a:noFill/>
            <a:miter lim="800000"/>
            <a:headEnd/>
            <a:tailEnd/>
          </a:ln>
        </p:spPr>
        <p:txBody>
          <a:bodyPr lIns="25400" tIns="25400" rIns="25400" bIns="25400" anchor="ctr"/>
          <a:lstStyle/>
          <a:p>
            <a:pPr algn="ctr" defTabSz="1217613"/>
            <a:endParaRPr lang="ru-RU" altLang="ru-RU" sz="1200">
              <a:solidFill>
                <a:srgbClr val="5E5E5E"/>
              </a:solidFill>
            </a:endParaRPr>
          </a:p>
        </p:txBody>
      </p:sp>
      <p:sp>
        <p:nvSpPr>
          <p:cNvPr id="7" name="Прямоугольник">
            <a:extLst>
              <a:ext uri="{FF2B5EF4-FFF2-40B4-BE49-F238E27FC236}">
                <a16:creationId xmlns:a16="http://schemas.microsoft.com/office/drawing/2014/main" id="{BC6CC5B3-52F0-85C0-8F5F-F112E155425B}"/>
              </a:ext>
            </a:extLst>
          </p:cNvPr>
          <p:cNvSpPr>
            <a:spLocks noChangeArrowheads="1"/>
          </p:cNvSpPr>
          <p:nvPr/>
        </p:nvSpPr>
        <p:spPr bwMode="auto">
          <a:xfrm>
            <a:off x="5951538" y="5229200"/>
            <a:ext cx="1501775" cy="1652614"/>
          </a:xfrm>
          <a:prstGeom prst="rect">
            <a:avLst/>
          </a:prstGeom>
          <a:blipFill dpi="0" rotWithShape="1">
            <a:blip r:embed="rId4"/>
            <a:srcRect/>
            <a:stretch>
              <a:fillRect/>
            </a:stretch>
          </a:blipFill>
          <a:ln w="9525">
            <a:noFill/>
            <a:miter lim="800000"/>
            <a:headEnd/>
            <a:tailEnd/>
          </a:ln>
        </p:spPr>
        <p:txBody>
          <a:bodyPr lIns="25400" tIns="25400" rIns="25400" bIns="25400" anchor="ctr"/>
          <a:lstStyle/>
          <a:p>
            <a:pPr algn="ctr" defTabSz="1217613"/>
            <a:endParaRPr lang="ru-RU" altLang="ru-RU" sz="1200">
              <a:solidFill>
                <a:srgbClr val="5E5E5E"/>
              </a:solidFill>
            </a:endParaRPr>
          </a:p>
        </p:txBody>
      </p:sp>
      <p:sp>
        <p:nvSpPr>
          <p:cNvPr id="8" name="Прямоугольник">
            <a:extLst>
              <a:ext uri="{FF2B5EF4-FFF2-40B4-BE49-F238E27FC236}">
                <a16:creationId xmlns:a16="http://schemas.microsoft.com/office/drawing/2014/main" id="{BA36A7D2-EF31-836E-CB26-AE8D311C2C30}"/>
              </a:ext>
            </a:extLst>
          </p:cNvPr>
          <p:cNvSpPr>
            <a:spLocks noChangeArrowheads="1"/>
          </p:cNvSpPr>
          <p:nvPr/>
        </p:nvSpPr>
        <p:spPr bwMode="auto">
          <a:xfrm>
            <a:off x="7419975" y="5229200"/>
            <a:ext cx="1501775" cy="1652614"/>
          </a:xfrm>
          <a:prstGeom prst="rect">
            <a:avLst/>
          </a:prstGeom>
          <a:blipFill dpi="0" rotWithShape="1">
            <a:blip r:embed="rId6"/>
            <a:srcRect/>
            <a:stretch>
              <a:fillRect/>
            </a:stretch>
          </a:blipFill>
          <a:ln w="9525">
            <a:noFill/>
            <a:miter lim="800000"/>
            <a:headEnd/>
            <a:tailEnd/>
          </a:ln>
        </p:spPr>
        <p:txBody>
          <a:bodyPr lIns="25400" tIns="25400" rIns="25400" bIns="25400" anchor="ctr"/>
          <a:lstStyle/>
          <a:p>
            <a:pPr algn="ctr" defTabSz="1217613"/>
            <a:endParaRPr lang="ru-RU" altLang="ru-RU" sz="1200">
              <a:solidFill>
                <a:srgbClr val="5E5E5E"/>
              </a:solidFill>
            </a:endParaRPr>
          </a:p>
        </p:txBody>
      </p:sp>
      <p:sp>
        <p:nvSpPr>
          <p:cNvPr id="9" name="Прямоугольник">
            <a:extLst>
              <a:ext uri="{FF2B5EF4-FFF2-40B4-BE49-F238E27FC236}">
                <a16:creationId xmlns:a16="http://schemas.microsoft.com/office/drawing/2014/main" id="{51D533AB-A49E-08F7-FAEF-B9E28ED9C7F4}"/>
              </a:ext>
            </a:extLst>
          </p:cNvPr>
          <p:cNvSpPr>
            <a:spLocks noChangeArrowheads="1"/>
          </p:cNvSpPr>
          <p:nvPr/>
        </p:nvSpPr>
        <p:spPr bwMode="auto">
          <a:xfrm>
            <a:off x="8920163" y="5229200"/>
            <a:ext cx="1503362" cy="1652614"/>
          </a:xfrm>
          <a:prstGeom prst="rect">
            <a:avLst/>
          </a:prstGeom>
          <a:blipFill dpi="0" rotWithShape="1">
            <a:blip r:embed="rId2"/>
            <a:srcRect/>
            <a:stretch>
              <a:fillRect/>
            </a:stretch>
          </a:blipFill>
          <a:ln w="9525">
            <a:noFill/>
            <a:miter lim="800000"/>
            <a:headEnd/>
            <a:tailEnd/>
          </a:ln>
        </p:spPr>
        <p:txBody>
          <a:bodyPr lIns="25400" tIns="25400" rIns="25400" bIns="25400" anchor="ctr"/>
          <a:lstStyle/>
          <a:p>
            <a:pPr algn="ctr" defTabSz="1217613"/>
            <a:endParaRPr lang="ru-RU" altLang="ru-RU" sz="1200">
              <a:solidFill>
                <a:srgbClr val="5E5E5E"/>
              </a:solidFill>
            </a:endParaRPr>
          </a:p>
        </p:txBody>
      </p:sp>
      <p:sp>
        <p:nvSpPr>
          <p:cNvPr id="10" name="Прямоугольник">
            <a:extLst>
              <a:ext uri="{FF2B5EF4-FFF2-40B4-BE49-F238E27FC236}">
                <a16:creationId xmlns:a16="http://schemas.microsoft.com/office/drawing/2014/main" id="{BFC51C73-C7E6-0AA7-9926-7F7C663F96CE}"/>
              </a:ext>
            </a:extLst>
          </p:cNvPr>
          <p:cNvSpPr>
            <a:spLocks noChangeArrowheads="1"/>
          </p:cNvSpPr>
          <p:nvPr/>
        </p:nvSpPr>
        <p:spPr bwMode="auto">
          <a:xfrm>
            <a:off x="10234613" y="5229200"/>
            <a:ext cx="1503362" cy="1652614"/>
          </a:xfrm>
          <a:prstGeom prst="rect">
            <a:avLst/>
          </a:prstGeom>
          <a:blipFill dpi="0" rotWithShape="1">
            <a:blip r:embed="rId5"/>
            <a:srcRect/>
            <a:stretch>
              <a:fillRect/>
            </a:stretch>
          </a:blipFill>
          <a:ln w="9525">
            <a:noFill/>
            <a:miter lim="800000"/>
            <a:headEnd/>
            <a:tailEnd/>
          </a:ln>
        </p:spPr>
        <p:txBody>
          <a:bodyPr lIns="25400" tIns="25400" rIns="25400" bIns="25400" anchor="ctr"/>
          <a:lstStyle/>
          <a:p>
            <a:pPr algn="ctr" defTabSz="1217613"/>
            <a:endParaRPr lang="ru-RU" altLang="ru-RU" sz="1200">
              <a:solidFill>
                <a:srgbClr val="5E5E5E"/>
              </a:solidFill>
            </a:endParaRPr>
          </a:p>
        </p:txBody>
      </p:sp>
      <p:sp>
        <p:nvSpPr>
          <p:cNvPr id="11" name="Прямоугольник">
            <a:extLst>
              <a:ext uri="{FF2B5EF4-FFF2-40B4-BE49-F238E27FC236}">
                <a16:creationId xmlns:a16="http://schemas.microsoft.com/office/drawing/2014/main" id="{258BD255-C553-A1B4-7011-C81981E9C00D}"/>
              </a:ext>
            </a:extLst>
          </p:cNvPr>
          <p:cNvSpPr>
            <a:spLocks noChangeArrowheads="1"/>
          </p:cNvSpPr>
          <p:nvPr/>
        </p:nvSpPr>
        <p:spPr bwMode="auto">
          <a:xfrm>
            <a:off x="11731625" y="5229200"/>
            <a:ext cx="488950" cy="1652614"/>
          </a:xfrm>
          <a:prstGeom prst="rect">
            <a:avLst/>
          </a:prstGeom>
          <a:blipFill dpi="0" rotWithShape="1">
            <a:blip r:embed="rId2"/>
            <a:srcRect/>
            <a:stretch>
              <a:fillRect/>
            </a:stretch>
          </a:blipFill>
          <a:ln w="9525">
            <a:noFill/>
            <a:miter lim="800000"/>
            <a:headEnd/>
            <a:tailEnd/>
          </a:ln>
        </p:spPr>
        <p:txBody>
          <a:bodyPr lIns="25400" tIns="25400" rIns="25400" bIns="25400" anchor="ctr"/>
          <a:lstStyle/>
          <a:p>
            <a:pPr algn="ctr" defTabSz="1217613"/>
            <a:endParaRPr lang="ru-RU" altLang="ru-RU" sz="1200">
              <a:solidFill>
                <a:srgbClr val="5E5E5E"/>
              </a:solidFill>
            </a:endParaRPr>
          </a:p>
        </p:txBody>
      </p:sp>
      <p:sp>
        <p:nvSpPr>
          <p:cNvPr id="13" name="Текст 2">
            <a:extLst>
              <a:ext uri="{FF2B5EF4-FFF2-40B4-BE49-F238E27FC236}">
                <a16:creationId xmlns:a16="http://schemas.microsoft.com/office/drawing/2014/main" id="{C86811C2-C24E-C4A8-C125-88F2F141791A}"/>
              </a:ext>
            </a:extLst>
          </p:cNvPr>
          <p:cNvSpPr txBox="1"/>
          <p:nvPr/>
        </p:nvSpPr>
        <p:spPr>
          <a:xfrm>
            <a:off x="532008" y="465469"/>
            <a:ext cx="5131943" cy="452933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normAutofit/>
          </a:bodyPr>
          <a:lstStyle/>
          <a:p>
            <a:pPr>
              <a:defRPr sz="7200">
                <a:solidFill>
                  <a:srgbClr val="8F00FF"/>
                </a:solidFill>
                <a:latin typeface="Gilroy-ExtraBold"/>
                <a:ea typeface="Gilroy-ExtraBold"/>
                <a:cs typeface="Gilroy-ExtraBold"/>
                <a:sym typeface="Gilroy-ExtraBold"/>
              </a:defRPr>
            </a:pPr>
            <a:r>
              <a:rPr sz="6900" dirty="0"/>
              <a:t>СПАСИБО</a:t>
            </a:r>
            <a:r>
              <a:rPr dirty="0"/>
              <a:t>!</a:t>
            </a:r>
          </a:p>
          <a:p>
            <a:pPr>
              <a:defRPr sz="2400">
                <a:solidFill>
                  <a:srgbClr val="8F00FF"/>
                </a:solidFill>
                <a:latin typeface="Gilroy-ExtraBold"/>
                <a:ea typeface="Gilroy-ExtraBold"/>
                <a:cs typeface="Gilroy-ExtraBold"/>
                <a:sym typeface="Gilroy-ExtraBold"/>
              </a:defRPr>
            </a:pPr>
            <a:endParaRPr dirty="0"/>
          </a:p>
          <a:p>
            <a:pPr>
              <a:lnSpc>
                <a:spcPct val="150000"/>
              </a:lnSpc>
              <a:defRPr sz="2300">
                <a:solidFill>
                  <a:srgbClr val="8F00FF"/>
                </a:solidFill>
                <a:latin typeface="Gilroy-Light"/>
                <a:ea typeface="Gilroy-Light"/>
                <a:cs typeface="Gilroy-Light"/>
                <a:sym typeface="Gilroy-Light"/>
              </a:defRPr>
            </a:pPr>
            <a:r>
              <a:rPr dirty="0"/>
              <a:t>КОНТАКТЫ</a:t>
            </a:r>
            <a:endParaRPr lang="ru-RU" dirty="0"/>
          </a:p>
          <a:p>
            <a:pPr>
              <a:lnSpc>
                <a:spcPct val="150000"/>
              </a:lnSpc>
              <a:defRPr sz="2300">
                <a:solidFill>
                  <a:srgbClr val="8F00FF"/>
                </a:solidFill>
                <a:latin typeface="Gilroy-Light"/>
                <a:ea typeface="Gilroy-Light"/>
                <a:cs typeface="Gilroy-Light"/>
                <a:sym typeface="Gilroy-Light"/>
              </a:defRPr>
            </a:pPr>
            <a:r>
              <a:rPr lang="ru-RU" dirty="0" err="1">
                <a:latin typeface="Gilroy-ExtraBold"/>
                <a:ea typeface="Gilroy-ExtraBold"/>
                <a:cs typeface="Gilroy-ExtraBold"/>
                <a:sym typeface="Gilroy-ExtraBold"/>
              </a:rPr>
              <a:t>Алакборова</a:t>
            </a:r>
            <a:r>
              <a:rPr lang="ru-RU" dirty="0">
                <a:latin typeface="Gilroy-ExtraBold"/>
                <a:ea typeface="Gilroy-ExtraBold"/>
                <a:cs typeface="Gilroy-ExtraBold"/>
                <a:sym typeface="Gilroy-ExtraBold"/>
              </a:rPr>
              <a:t> Динара</a:t>
            </a:r>
            <a:endParaRPr dirty="0">
              <a:latin typeface="Gilroy-ExtraBold"/>
              <a:ea typeface="Gilroy-ExtraBold"/>
              <a:cs typeface="Gilroy-ExtraBold"/>
              <a:sym typeface="Gilroy-ExtraBold"/>
            </a:endParaRPr>
          </a:p>
          <a:p>
            <a:pPr>
              <a:lnSpc>
                <a:spcPct val="150000"/>
              </a:lnSpc>
              <a:defRPr sz="2300">
                <a:solidFill>
                  <a:srgbClr val="1B1B1B"/>
                </a:solidFill>
                <a:latin typeface="Gilroy-Light"/>
                <a:ea typeface="Gilroy-Light"/>
                <a:cs typeface="Gilroy-Light"/>
                <a:sym typeface="Gilroy-Light"/>
              </a:defRPr>
            </a:pPr>
            <a:r>
              <a:rPr dirty="0"/>
              <a:t>8 </a:t>
            </a:r>
            <a:r>
              <a:rPr lang="ru-RU" dirty="0"/>
              <a:t>905 866 41 26 </a:t>
            </a:r>
          </a:p>
          <a:p>
            <a:pPr>
              <a:lnSpc>
                <a:spcPct val="150000"/>
              </a:lnSpc>
              <a:defRPr sz="2300">
                <a:solidFill>
                  <a:srgbClr val="1B1B1B"/>
                </a:solidFill>
                <a:latin typeface="Gilroy-Light"/>
                <a:ea typeface="Gilroy-Light"/>
                <a:cs typeface="Gilroy-Light"/>
                <a:sym typeface="Gilroy-Light"/>
              </a:defRPr>
            </a:pPr>
            <a:r>
              <a:rPr lang="en-US" dirty="0"/>
              <a:t>E</a:t>
            </a:r>
            <a:r>
              <a:rPr dirty="0"/>
              <a:t>mail</a:t>
            </a:r>
            <a:r>
              <a:rPr lang="ru-RU" dirty="0"/>
              <a:t> </a:t>
            </a:r>
            <a:r>
              <a:rPr lang="en-US" dirty="0"/>
              <a:t>dinara.alakborova@yandex.ru</a:t>
            </a:r>
            <a:endParaRPr dirty="0"/>
          </a:p>
        </p:txBody>
      </p:sp>
    </p:spTree>
  </p:cSld>
  <p:clrMapOvr>
    <a:masterClrMapping/>
  </p:clrMapOvr>
  <p:transition spd="med"/>
</p:sld>
</file>

<file path=ppt/theme/theme1.xml><?xml version="1.0" encoding="utf-8"?>
<a:theme xmlns:a="http://schemas.openxmlformats.org/drawingml/2006/main" name="Тема Office">
  <a:themeElements>
    <a:clrScheme name="Другая 13">
      <a:dk1>
        <a:sysClr val="windowText" lastClr="000000"/>
      </a:dk1>
      <a:lt1>
        <a:sysClr val="window" lastClr="FFFFFF"/>
      </a:lt1>
      <a:dk2>
        <a:srgbClr val="000000"/>
      </a:dk2>
      <a:lt2>
        <a:srgbClr val="E7E6E6"/>
      </a:lt2>
      <a:accent1>
        <a:srgbClr val="8F00FF"/>
      </a:accent1>
      <a:accent2>
        <a:srgbClr val="FD493D"/>
      </a:accent2>
      <a:accent3>
        <a:srgbClr val="FCAF17"/>
      </a:accent3>
      <a:accent4>
        <a:srgbClr val="FBB3C1"/>
      </a:accent4>
      <a:accent5>
        <a:srgbClr val="B5D8E1"/>
      </a:accent5>
      <a:accent6>
        <a:srgbClr val="1B1B1B"/>
      </a:accent6>
      <a:hlink>
        <a:srgbClr val="0563C1"/>
      </a:hlink>
      <a:folHlink>
        <a:srgbClr val="954F72"/>
      </a:folHlink>
    </a:clrScheme>
    <a:fontScheme name="Другая 4">
      <a:majorFont>
        <a:latin typeface="Gilroy-Black"/>
        <a:ea typeface=""/>
        <a:cs typeface=""/>
      </a:majorFont>
      <a:minorFont>
        <a:latin typeface="Gilroy"/>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Arial"/>
        <a:cs typeface="Arial"/>
      </a:majorFont>
      <a:minorFont>
        <a:latin typeface="Arial"/>
        <a:ea typeface="Arial"/>
        <a:cs typeface="Arial"/>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1064</TotalTime>
  <Words>1358</Words>
  <Application>Microsoft Office PowerPoint</Application>
  <DocSecurity>0</DocSecurity>
  <PresentationFormat>Широкоэкранный</PresentationFormat>
  <Paragraphs>103</Paragraphs>
  <Slides>8</Slides>
  <Notes>6</Notes>
  <HiddenSlides>0</HiddenSlides>
  <MMClips>0</MMClips>
  <ScaleCrop>false</ScaleCrop>
  <HeadingPairs>
    <vt:vector size="6" baseType="variant">
      <vt:variant>
        <vt:lpstr>Использованные шрифты</vt:lpstr>
      </vt:variant>
      <vt:variant>
        <vt:i4>10</vt:i4>
      </vt:variant>
      <vt:variant>
        <vt:lpstr>Тема</vt:lpstr>
      </vt:variant>
      <vt:variant>
        <vt:i4>1</vt:i4>
      </vt:variant>
      <vt:variant>
        <vt:lpstr>Заголовки слайдов</vt:lpstr>
      </vt:variant>
      <vt:variant>
        <vt:i4>8</vt:i4>
      </vt:variant>
    </vt:vector>
  </HeadingPairs>
  <TitlesOfParts>
    <vt:vector size="19" baseType="lpstr">
      <vt:lpstr>Golos Text</vt:lpstr>
      <vt:lpstr>Gilroy-Black</vt:lpstr>
      <vt:lpstr>Gilroy</vt:lpstr>
      <vt:lpstr>Aptos</vt:lpstr>
      <vt:lpstr>Gilroy-Light</vt:lpstr>
      <vt:lpstr>Arial</vt:lpstr>
      <vt:lpstr>Calibri</vt:lpstr>
      <vt:lpstr>Gilroy-ExtraBold</vt:lpstr>
      <vt:lpstr>Bebas Neue</vt:lpstr>
      <vt:lpstr>Epilogue</vt:lpstr>
      <vt:lpstr>Тема Office</vt:lpstr>
      <vt:lpstr>Презентация PowerPoint</vt:lpstr>
      <vt:lpstr>Пользователь и проблема    </vt:lpstr>
      <vt:lpstr>Как уже решается проблема  </vt:lpstr>
      <vt:lpstr>Решение  </vt:lpstr>
      <vt:lpstr>Рынок  </vt:lpstr>
      <vt:lpstr>Рынок  </vt:lpstr>
      <vt:lpstr>Команда  </vt:lpstr>
      <vt:lpstr>Презентация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subject/>
  <dc:creator>Mikely</dc:creator>
  <cp:keywords/>
  <dc:description/>
  <cp:lastModifiedBy>User</cp:lastModifiedBy>
  <cp:revision>213</cp:revision>
  <dcterms:created xsi:type="dcterms:W3CDTF">2022-11-28T09:29:04Z</dcterms:created>
  <dcterms:modified xsi:type="dcterms:W3CDTF">2023-11-14T08:25:45Z</dcterms:modified>
  <cp:category/>
  <dc:identifier/>
  <cp:contentStatus/>
  <dc:language/>
  <cp:version/>
</cp:coreProperties>
</file>