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7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AD4E8E4-D720-4C5D-B6B5-19BFAD076F7B}" type="datetimeFigureOut">
              <a:rPr lang="ru-RU" smtClean="0"/>
              <a:pPr/>
              <a:t>12.05.2026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D9DA7BF-071E-4663-947F-0865BBCF20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3102" y="1412776"/>
            <a:ext cx="6777318" cy="1731982"/>
          </a:xfrm>
        </p:spPr>
        <p:txBody>
          <a:bodyPr/>
          <a:lstStyle/>
          <a:p>
            <a:r>
              <a:rPr lang="ru-RU" sz="3600" dirty="0"/>
              <a:t>Программно-аппаратный комплекс</a:t>
            </a:r>
            <a:br>
              <a:rPr lang="en-US" sz="3600" dirty="0"/>
            </a:br>
            <a:r>
              <a:rPr lang="ru-RU" sz="3600" dirty="0"/>
              <a:t>«Имитатор радионавигационного сигнала ГЛОНАСС и </a:t>
            </a:r>
            <a:r>
              <a:rPr lang="en-US" sz="3600" dirty="0"/>
              <a:t>GPS</a:t>
            </a:r>
            <a:r>
              <a:rPr lang="ru-RU" sz="36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155159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196262"/>
              </p:ext>
            </p:extLst>
          </p:nvPr>
        </p:nvGraphicFramePr>
        <p:xfrm>
          <a:off x="698500" y="2247900"/>
          <a:ext cx="7747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Затраты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Сумма, </a:t>
                      </a:r>
                      <a:r>
                        <a:rPr lang="ru-RU" dirty="0" err="1"/>
                        <a:t>руб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Оплата труда разработчиков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Покупка лицензии и оборудования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Прямые расходы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Прочие расходы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370000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Экономический анализ</a:t>
            </a:r>
          </a:p>
        </p:txBody>
      </p:sp>
    </p:spTree>
    <p:extLst>
      <p:ext uri="{BB962C8B-B14F-4D97-AF65-F5344CB8AC3E}">
        <p14:creationId xmlns:p14="http://schemas.microsoft.com/office/powerpoint/2010/main" val="3811654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983802"/>
              </p:ext>
            </p:extLst>
          </p:nvPr>
        </p:nvGraphicFramePr>
        <p:xfrm>
          <a:off x="-25480" y="476672"/>
          <a:ext cx="91694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4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4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2658">
                <a:tc>
                  <a:txBody>
                    <a:bodyPr/>
                    <a:lstStyle/>
                    <a:p>
                      <a:r>
                        <a:rPr lang="ru-RU" sz="2400" dirty="0"/>
                        <a:t>Стоимость</a:t>
                      </a:r>
                      <a:r>
                        <a:rPr lang="ru-RU" sz="2400" baseline="0" dirty="0"/>
                        <a:t> программного обеспечения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30 000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063">
                <a:tc>
                  <a:txBody>
                    <a:bodyPr/>
                    <a:lstStyle/>
                    <a:p>
                      <a:r>
                        <a:rPr lang="ru-RU" sz="2400" dirty="0"/>
                        <a:t>Ожидаемое число покупателей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063">
                <a:tc>
                  <a:txBody>
                    <a:bodyPr/>
                    <a:lstStyle/>
                    <a:p>
                      <a:r>
                        <a:rPr lang="ru-RU" sz="2400" dirty="0"/>
                        <a:t>Выручка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900 000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063">
                <a:tc>
                  <a:txBody>
                    <a:bodyPr/>
                    <a:lstStyle/>
                    <a:p>
                      <a:r>
                        <a:rPr lang="ru-RU" sz="2400" dirty="0"/>
                        <a:t>Прибыль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530 000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18358" y="2996952"/>
            <a:ext cx="7756263" cy="1054250"/>
          </a:xfrm>
        </p:spPr>
        <p:txBody>
          <a:bodyPr/>
          <a:lstStyle/>
          <a:p>
            <a:r>
              <a:rPr lang="ru-RU" sz="4800" dirty="0"/>
              <a:t>Ожидаемые покупатели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9564" y="4221088"/>
            <a:ext cx="83738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3200" dirty="0"/>
              <a:t>Промышленные предприятия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/>
              <a:t>Оборонные предприятия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/>
              <a:t>Научные институты</a:t>
            </a:r>
          </a:p>
        </p:txBody>
      </p:sp>
    </p:spTree>
    <p:extLst>
      <p:ext uri="{BB962C8B-B14F-4D97-AF65-F5344CB8AC3E}">
        <p14:creationId xmlns:p14="http://schemas.microsoft.com/office/powerpoint/2010/main" val="3789857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Низкая цена</a:t>
            </a:r>
          </a:p>
          <a:p>
            <a:r>
              <a:rPr lang="ru-RU" dirty="0"/>
              <a:t>Возможность работы на всех частотах ГЛОНАСС и </a:t>
            </a:r>
            <a:r>
              <a:rPr lang="en-US" dirty="0"/>
              <a:t>GPS</a:t>
            </a:r>
          </a:p>
          <a:p>
            <a:r>
              <a:rPr lang="ru-RU" dirty="0"/>
              <a:t>Гибкость при задании настроек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Преимущества перед аналогичными продуктами</a:t>
            </a:r>
          </a:p>
        </p:txBody>
      </p:sp>
    </p:spTree>
    <p:extLst>
      <p:ext uri="{BB962C8B-B14F-4D97-AF65-F5344CB8AC3E}">
        <p14:creationId xmlns:p14="http://schemas.microsoft.com/office/powerpoint/2010/main" val="1629579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15292" y="2967335"/>
            <a:ext cx="71134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426067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Разработка программно-аппаратного комплекса имитации радионавигационных сигналов ГЛОНАСС и </a:t>
            </a:r>
            <a:r>
              <a:rPr lang="en-US" dirty="0"/>
              <a:t>GPS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114412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Анализ существующих продуктов имитации радионавигационных сигналов</a:t>
            </a:r>
            <a:endParaRPr lang="en-US" dirty="0"/>
          </a:p>
          <a:p>
            <a:r>
              <a:rPr lang="ru-RU" dirty="0"/>
              <a:t>Разработка алгоритма работы программной части имитатора</a:t>
            </a:r>
          </a:p>
          <a:p>
            <a:r>
              <a:rPr lang="ru-RU" dirty="0"/>
              <a:t>Разработка имитатора радионавигационных сигналов на базе </a:t>
            </a:r>
            <a:r>
              <a:rPr lang="en-US" dirty="0" err="1"/>
              <a:t>LabVIEW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</a:t>
            </a:r>
          </a:p>
        </p:txBody>
      </p:sp>
    </p:spTree>
    <p:extLst>
      <p:ext uri="{BB962C8B-B14F-4D97-AF65-F5344CB8AC3E}">
        <p14:creationId xmlns:p14="http://schemas.microsoft.com/office/powerpoint/2010/main" val="2674600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0"/>
            <a:ext cx="7756263" cy="1054250"/>
          </a:xfrm>
        </p:spPr>
        <p:txBody>
          <a:bodyPr/>
          <a:lstStyle/>
          <a:p>
            <a:r>
              <a:rPr lang="ru-RU" sz="3600" dirty="0"/>
              <a:t>Структурная схема комплекса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61"/>
          <a:stretch/>
        </p:blipFill>
        <p:spPr>
          <a:xfrm>
            <a:off x="827584" y="808904"/>
            <a:ext cx="7449050" cy="6049096"/>
          </a:xfrm>
        </p:spPr>
      </p:pic>
    </p:spTree>
    <p:extLst>
      <p:ext uri="{BB962C8B-B14F-4D97-AF65-F5344CB8AC3E}">
        <p14:creationId xmlns:p14="http://schemas.microsoft.com/office/powerpoint/2010/main" val="71662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Блок-схема алгоритма работы имитатора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30" r="17235" b="7646"/>
          <a:stretch/>
        </p:blipFill>
        <p:spPr>
          <a:xfrm>
            <a:off x="1835696" y="1628800"/>
            <a:ext cx="5529394" cy="5229200"/>
          </a:xfrm>
        </p:spPr>
      </p:pic>
    </p:spTree>
    <p:extLst>
      <p:ext uri="{BB962C8B-B14F-4D97-AF65-F5344CB8AC3E}">
        <p14:creationId xmlns:p14="http://schemas.microsoft.com/office/powerpoint/2010/main" val="3344572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Предполагаемый внешний вид программы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02" t="14683" r="25929" b="13889"/>
          <a:stretch/>
        </p:blipFill>
        <p:spPr bwMode="auto">
          <a:xfrm>
            <a:off x="251520" y="1058767"/>
            <a:ext cx="8602194" cy="5799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525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348880"/>
            <a:ext cx="7745505" cy="3777282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Приемник </a:t>
            </a:r>
            <a:r>
              <a:rPr lang="en-US" sz="4000" dirty="0" err="1"/>
              <a:t>NovAtel</a:t>
            </a:r>
            <a:r>
              <a:rPr lang="ru-RU" sz="4000" dirty="0"/>
              <a:t> </a:t>
            </a:r>
            <a:r>
              <a:rPr lang="en-US" sz="4000" dirty="0"/>
              <a:t>Flex Pak V2</a:t>
            </a:r>
            <a:r>
              <a:rPr lang="ru-RU" sz="4000" dirty="0"/>
              <a:t> и антенна </a:t>
            </a:r>
            <a:r>
              <a:rPr lang="en-US" sz="4000" dirty="0"/>
              <a:t>GPS-702GG</a:t>
            </a:r>
            <a:endParaRPr lang="ru-RU" sz="4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528" y="3429000"/>
            <a:ext cx="4547749" cy="285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9"/>
          <a:stretch/>
        </p:blipFill>
        <p:spPr bwMode="auto">
          <a:xfrm>
            <a:off x="0" y="1844823"/>
            <a:ext cx="4716016" cy="3545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60244" y="5435932"/>
            <a:ext cx="2547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  Приемник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09441" y="6309498"/>
            <a:ext cx="1495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Антенна</a:t>
            </a:r>
          </a:p>
        </p:txBody>
      </p:sp>
    </p:spTree>
    <p:extLst>
      <p:ext uri="{BB962C8B-B14F-4D97-AF65-F5344CB8AC3E}">
        <p14:creationId xmlns:p14="http://schemas.microsoft.com/office/powerpoint/2010/main" val="131294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Технические характеристики навигационного приемника </a:t>
            </a:r>
            <a:r>
              <a:rPr lang="en-US" sz="4000" dirty="0" err="1"/>
              <a:t>NovAtel</a:t>
            </a:r>
            <a:r>
              <a:rPr lang="ru-RU" sz="4000" dirty="0"/>
              <a:t> </a:t>
            </a:r>
            <a:r>
              <a:rPr lang="en-US" sz="4000" dirty="0"/>
              <a:t>Flex Pak V2</a:t>
            </a:r>
            <a:r>
              <a:rPr lang="ru-RU" sz="4000" dirty="0"/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88931"/>
              </p:ext>
            </p:extLst>
          </p:nvPr>
        </p:nvGraphicFramePr>
        <p:xfrm>
          <a:off x="1403648" y="2276872"/>
          <a:ext cx="6096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Параметр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каналов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Отслеживаемые сигналы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Точность определения (СКО)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ГЛОНАСС/</a:t>
                      </a:r>
                      <a:r>
                        <a:rPr lang="en-US" dirty="0"/>
                        <a:t>GPS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Времени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 </a:t>
                      </a:r>
                      <a:r>
                        <a:rPr lang="ru-RU" dirty="0" err="1"/>
                        <a:t>нс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Ускорения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0,03м/с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Точность измерений</a:t>
                      </a:r>
                      <a:r>
                        <a:rPr lang="ru-RU" baseline="0" dirty="0"/>
                        <a:t> (СКО)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L1 C/A </a:t>
                      </a:r>
                      <a:r>
                        <a:rPr lang="ru-RU" dirty="0"/>
                        <a:t>код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15см/4см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L1 </a:t>
                      </a:r>
                      <a:r>
                        <a:rPr lang="ru-RU" dirty="0"/>
                        <a:t>фаза несущей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1,5мм/0,5мм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L2 P(Y) </a:t>
                      </a:r>
                      <a:r>
                        <a:rPr lang="ru-RU" dirty="0"/>
                        <a:t>код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8см/8см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L2 </a:t>
                      </a:r>
                      <a:r>
                        <a:rPr lang="ru-RU" dirty="0"/>
                        <a:t>фаза несущей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1,5мм/1,0мм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642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968696"/>
              </p:ext>
            </p:extLst>
          </p:nvPr>
        </p:nvGraphicFramePr>
        <p:xfrm>
          <a:off x="-1" y="692696"/>
          <a:ext cx="9121208" cy="616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6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1134">
                <a:tc>
                  <a:txBody>
                    <a:bodyPr/>
                    <a:lstStyle/>
                    <a:p>
                      <a:r>
                        <a:rPr lang="ru-RU" dirty="0"/>
                        <a:t>Вид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Время выполнения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9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Сбор информации, анализ литературы, необходимой для решения поставленной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Май-июнь</a:t>
                      </a:r>
                      <a:r>
                        <a:rPr lang="ru-RU" sz="1800" baseline="0" dirty="0"/>
                        <a:t> 2026 г.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134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 существующих алгоритмов имитации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Июнь-июль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134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непрограммным способом М-последовательности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Июнь-июль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931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Моделирование непрограммным способом имитатора сигналов, кодирование сигнала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Июнь-июль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7044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алгоритма виртуального прибора, исследование существующих стандартных виртуальных приборов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LabVIEW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необходимых для построения программной части продукта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Сентябрь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931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формирователя М-последовательности, кодирование навигационной информацией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Октябрь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5931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Манипуляция радиосигнала кодовой последовательностью в среде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LabVIEW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Ноябрь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134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связи программной и аппаратной части комплекса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Декабрь 2026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0"/>
            <a:ext cx="7756263" cy="764704"/>
          </a:xfrm>
        </p:spPr>
        <p:txBody>
          <a:bodyPr/>
          <a:lstStyle/>
          <a:p>
            <a:r>
              <a:rPr lang="ru-RU" sz="3600" dirty="0"/>
              <a:t>План выполнения работ по проекту</a:t>
            </a:r>
          </a:p>
        </p:txBody>
      </p:sp>
    </p:spTree>
    <p:extLst>
      <p:ext uri="{BB962C8B-B14F-4D97-AF65-F5344CB8AC3E}">
        <p14:creationId xmlns:p14="http://schemas.microsoft.com/office/powerpoint/2010/main" val="2581431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343</TotalTime>
  <Words>307</Words>
  <Application>Microsoft Office PowerPoint</Application>
  <PresentationFormat>Экран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Book Antiqua</vt:lpstr>
      <vt:lpstr>Times New Roman</vt:lpstr>
      <vt:lpstr>Wingdings</vt:lpstr>
      <vt:lpstr>Твердый переплет</vt:lpstr>
      <vt:lpstr>Программно-аппаратный комплекс «Имитатор радионавигационного сигнала ГЛОНАСС и GPS»</vt:lpstr>
      <vt:lpstr>Цель</vt:lpstr>
      <vt:lpstr>Задачи</vt:lpstr>
      <vt:lpstr>Структурная схема комплекса</vt:lpstr>
      <vt:lpstr>Блок-схема алгоритма работы имитатора</vt:lpstr>
      <vt:lpstr>Предполагаемый внешний вид программы</vt:lpstr>
      <vt:lpstr>Приемник NovAtel Flex Pak V2 и антенна GPS-702GG</vt:lpstr>
      <vt:lpstr>Технические характеристики навигационного приемника NovAtel Flex Pak V2 </vt:lpstr>
      <vt:lpstr>План выполнения работ по проекту</vt:lpstr>
      <vt:lpstr>Экономический анализ</vt:lpstr>
      <vt:lpstr>Ожидаемые покупатели</vt:lpstr>
      <vt:lpstr>Преимущества перед аналогичными продуктами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Программно-аппаратный комплекс «Имитатор радионавигационного сигнала ГЛОНАСС и GPS»</dc:title>
  <dc:creator>User</dc:creator>
  <cp:lastModifiedBy>хозяин2</cp:lastModifiedBy>
  <cp:revision>22</cp:revision>
  <dcterms:created xsi:type="dcterms:W3CDTF">2013-04-01T18:06:20Z</dcterms:created>
  <dcterms:modified xsi:type="dcterms:W3CDTF">2026-05-12T20:19:23Z</dcterms:modified>
</cp:coreProperties>
</file>