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58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108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21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F2CE0B-993C-41CB-8604-88F1CB37E32D}" type="datetimeFigureOut">
              <a:rPr lang="ru-RU" smtClean="0"/>
              <a:pPr/>
              <a:t>12.06.2021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3D2932-9288-4899-AB39-07AE78AA0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E777B-1313-4A06-B1D5-0DA98A57FE7D}" type="datetime1">
              <a:rPr lang="ru-RU" smtClean="0"/>
              <a:pPr/>
              <a:t>12.06.2021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DA826-C387-4392-A054-BE403289DB0B}" type="datetime1">
              <a:rPr lang="ru-RU" smtClean="0"/>
              <a:pPr/>
              <a:t>12.06.2021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48FA3-DE27-43AE-8536-493B6893FB4F}" type="datetime1">
              <a:rPr lang="ru-RU" smtClean="0"/>
              <a:pPr/>
              <a:t>12.06.2021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5CA6D-BAB8-469E-BA2C-43E9C08A9174}" type="datetime1">
              <a:rPr lang="ru-RU" smtClean="0"/>
              <a:pPr/>
              <a:t>12.06.2021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FDAF9-B7CE-472E-8760-3F0630B9B553}" type="datetime1">
              <a:rPr lang="ru-RU" smtClean="0"/>
              <a:pPr/>
              <a:t>12.06.2021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3909D-8E07-4D91-8270-66F5C4A71F1E}" type="datetime1">
              <a:rPr lang="ru-RU" smtClean="0"/>
              <a:pPr/>
              <a:t>12.06.2021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C73D2-B870-4E10-8A38-9608BFF6E363}" type="datetime1">
              <a:rPr lang="ru-RU" smtClean="0"/>
              <a:pPr/>
              <a:t>12.06.2021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FE200-41F8-4911-A999-B00DA8C96F26}" type="datetime1">
              <a:rPr lang="ru-RU" smtClean="0"/>
              <a:pPr/>
              <a:t>12.06.2021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6E0F2-4483-4743-AE7B-50932B83B33C}" type="datetime1">
              <a:rPr lang="ru-RU" smtClean="0"/>
              <a:pPr/>
              <a:t>12.06.2021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B9F1E-3C12-4C3B-91FD-59558C965D51}" type="datetime1">
              <a:rPr lang="ru-RU" smtClean="0"/>
              <a:pPr/>
              <a:t>12.06.2021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39484-E6BB-4F21-B15F-CC86AB384BDD}" type="datetime1">
              <a:rPr lang="ru-RU" smtClean="0"/>
              <a:pPr/>
              <a:t>12.06.2021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3FE8F-763A-4C80-A037-24ECA25CB918}" type="datetime1">
              <a:rPr lang="ru-RU" smtClean="0"/>
              <a:pPr/>
              <a:t>12.06.2021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hyperlink" Target="mailto:poletaevda@cfuv.ru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vk.com/ckb_fiz" TargetMode="External"/><Relationship Id="rId5" Type="http://schemas.openxmlformats.org/officeDocument/2006/relationships/hyperlink" Target="http://ckb.bplaced.net/" TargetMode="Externa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8" y="1571612"/>
            <a:ext cx="7000924" cy="3786214"/>
          </a:xfrm>
        </p:spPr>
        <p:txBody>
          <a:bodyPr>
            <a:normAutofit fontScale="85000" lnSpcReduction="10000"/>
          </a:bodyPr>
          <a:lstStyle/>
          <a:p>
            <a:r>
              <a:rPr lang="ru-RU" sz="2000" dirty="0" smtClean="0"/>
              <a:t>народное образование. педагогика</a:t>
            </a:r>
          </a:p>
          <a:p>
            <a:r>
              <a:rPr lang="ru-RU" dirty="0" smtClean="0"/>
              <a:t>концепция повышения качества подготовки специалистов, содержащая инновационные стажировки для молодых ученых</a:t>
            </a:r>
            <a:endParaRPr lang="en-US" dirty="0" smtClean="0"/>
          </a:p>
          <a:p>
            <a:r>
              <a:rPr lang="ru-RU" sz="2400" dirty="0" smtClean="0"/>
              <a:t>Полетаев Д.А., </a:t>
            </a:r>
            <a:r>
              <a:rPr lang="ru-RU" sz="2400" dirty="0" err="1" smtClean="0"/>
              <a:t>Соколенко</a:t>
            </a:r>
            <a:r>
              <a:rPr lang="ru-RU" sz="2400" dirty="0" smtClean="0"/>
              <a:t> Б.В.</a:t>
            </a:r>
          </a:p>
          <a:p>
            <a:endParaRPr lang="ru-RU" sz="2400" dirty="0" smtClean="0"/>
          </a:p>
          <a:p>
            <a:r>
              <a:rPr lang="ru-RU" sz="2400" dirty="0" smtClean="0"/>
              <a:t>докладчик Полетаев Дмитрий Александрович, </a:t>
            </a:r>
            <a:r>
              <a:rPr lang="ru-RU" sz="2400" dirty="0" err="1" smtClean="0"/>
              <a:t>к.ф.-м.н</a:t>
            </a:r>
            <a:r>
              <a:rPr lang="ru-RU" sz="2400" dirty="0" smtClean="0"/>
              <a:t>., доцент,  руководитель студенческого конструкторского бюро</a:t>
            </a:r>
          </a:p>
          <a:p>
            <a:r>
              <a:rPr lang="ru-RU" sz="2400" dirty="0" smtClean="0"/>
              <a:t>физико-технического института Крымского </a:t>
            </a:r>
          </a:p>
          <a:p>
            <a:r>
              <a:rPr lang="ru-RU" sz="2400" dirty="0" smtClean="0"/>
              <a:t>федерального университета имени В.И.Вернадского</a:t>
            </a:r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243942" y="6357958"/>
            <a:ext cx="542900" cy="363517"/>
          </a:xfrm>
          <a:ln>
            <a:solidFill>
              <a:schemeClr val="tx1"/>
            </a:solidFill>
          </a:ln>
        </p:spPr>
        <p:txBody>
          <a:bodyPr/>
          <a:lstStyle/>
          <a:p>
            <a:fld id="{725C68B6-61C2-468F-89AB-4B9F7531AA68}" type="slidenum">
              <a:rPr lang="ru-RU" sz="2800" smtClean="0"/>
              <a:pPr/>
              <a:t>1</a:t>
            </a:fld>
            <a:endParaRPr lang="ru-RU" sz="280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143108" y="6215082"/>
            <a:ext cx="5715040" cy="501650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ru-RU" sz="2000" dirty="0" smtClean="0"/>
              <a:t>Полетаев Д.А., </a:t>
            </a:r>
            <a:r>
              <a:rPr lang="ru-RU" sz="2000" dirty="0" err="1" smtClean="0"/>
              <a:t>Соколенко</a:t>
            </a:r>
            <a:r>
              <a:rPr lang="ru-RU" sz="2000" dirty="0" smtClean="0"/>
              <a:t> Б.В., </a:t>
            </a:r>
            <a:r>
              <a:rPr lang="ru-RU" sz="2000" dirty="0" err="1" smtClean="0"/>
              <a:t>концепц</a:t>
            </a:r>
            <a:r>
              <a:rPr lang="ru-RU" sz="2000" dirty="0" smtClean="0"/>
              <a:t>. повышения </a:t>
            </a:r>
            <a:r>
              <a:rPr lang="ru-RU" sz="2000" dirty="0" err="1" smtClean="0"/>
              <a:t>кач</a:t>
            </a:r>
            <a:r>
              <a:rPr lang="ru-RU" sz="2000" dirty="0" smtClean="0"/>
              <a:t>. подготовки спец.</a:t>
            </a:r>
            <a:endParaRPr lang="ru-RU" sz="2000" dirty="0"/>
          </a:p>
        </p:txBody>
      </p:sp>
      <p:pic>
        <p:nvPicPr>
          <p:cNvPr id="10" name="Рисунок 9" descr="лестниц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07" y="285728"/>
            <a:ext cx="928694" cy="635798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8" y="1571612"/>
            <a:ext cx="6400800" cy="2928958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>
                <a:solidFill>
                  <a:srgbClr val="00B050"/>
                </a:solidFill>
              </a:rPr>
              <a:t>актуальность</a:t>
            </a:r>
          </a:p>
          <a:p>
            <a:pPr algn="l"/>
            <a:r>
              <a:rPr lang="ru-RU" sz="2000" dirty="0" smtClean="0"/>
              <a:t>повышение </a:t>
            </a:r>
            <a:r>
              <a:rPr lang="ru-RU" sz="2000" dirty="0" err="1" smtClean="0"/>
              <a:t>наукоемкости</a:t>
            </a:r>
            <a:r>
              <a:rPr lang="ru-RU" sz="2000" dirty="0" smtClean="0"/>
              <a:t> производств</a:t>
            </a:r>
          </a:p>
          <a:p>
            <a:pPr algn="l"/>
            <a:endParaRPr lang="ru-RU" sz="2000" dirty="0" smtClean="0"/>
          </a:p>
          <a:p>
            <a:pPr algn="l"/>
            <a:endParaRPr lang="ru-RU" sz="2000" dirty="0" smtClean="0"/>
          </a:p>
          <a:p>
            <a:endParaRPr lang="ru-RU" sz="2000" dirty="0" smtClean="0"/>
          </a:p>
          <a:p>
            <a:pPr algn="l"/>
            <a:endParaRPr lang="ru-RU" sz="2000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243942" y="6357958"/>
            <a:ext cx="542900" cy="363517"/>
          </a:xfrm>
          <a:ln>
            <a:solidFill>
              <a:schemeClr val="tx1"/>
            </a:solidFill>
          </a:ln>
        </p:spPr>
        <p:txBody>
          <a:bodyPr/>
          <a:lstStyle/>
          <a:p>
            <a:fld id="{725C68B6-61C2-468F-89AB-4B9F7531AA68}" type="slidenum">
              <a:rPr lang="ru-RU" sz="2800" smtClean="0"/>
              <a:pPr/>
              <a:t>2</a:t>
            </a:fld>
            <a:endParaRPr lang="ru-RU" sz="280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143108" y="6215082"/>
            <a:ext cx="5715040" cy="501650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ru-RU" sz="2000" dirty="0" smtClean="0"/>
              <a:t>Полетаев Д.А., </a:t>
            </a:r>
            <a:r>
              <a:rPr lang="ru-RU" sz="2000" dirty="0" err="1" smtClean="0"/>
              <a:t>Соколенко</a:t>
            </a:r>
            <a:r>
              <a:rPr lang="ru-RU" sz="2000" dirty="0" smtClean="0"/>
              <a:t> Б.В., </a:t>
            </a:r>
            <a:r>
              <a:rPr lang="ru-RU" sz="2000" dirty="0" err="1" smtClean="0"/>
              <a:t>концепц</a:t>
            </a:r>
            <a:r>
              <a:rPr lang="ru-RU" sz="2000" dirty="0" smtClean="0"/>
              <a:t>. повышения </a:t>
            </a:r>
            <a:r>
              <a:rPr lang="ru-RU" sz="2000" dirty="0" err="1" smtClean="0"/>
              <a:t>кач</a:t>
            </a:r>
            <a:r>
              <a:rPr lang="ru-RU" sz="2000" dirty="0" smtClean="0"/>
              <a:t>. подготовки спец.</a:t>
            </a:r>
            <a:endParaRPr lang="ru-RU" sz="2000" dirty="0"/>
          </a:p>
        </p:txBody>
      </p:sp>
      <p:pic>
        <p:nvPicPr>
          <p:cNvPr id="10" name="Рисунок 9" descr="лестниц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07" y="285728"/>
            <a:ext cx="928694" cy="6357982"/>
          </a:xfrm>
          <a:prstGeom prst="rect">
            <a:avLst/>
          </a:prstGeom>
        </p:spPr>
      </p:pic>
      <p:pic>
        <p:nvPicPr>
          <p:cNvPr id="7" name="Picture 10" descr="NEWS-09-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26" y="2571744"/>
            <a:ext cx="5257800" cy="3009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8" y="1285860"/>
            <a:ext cx="6400800" cy="2928958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>
                <a:solidFill>
                  <a:srgbClr val="00B050"/>
                </a:solidFill>
              </a:rPr>
              <a:t>задачи</a:t>
            </a:r>
            <a:endParaRPr lang="en-US" sz="2000" dirty="0" smtClean="0">
              <a:solidFill>
                <a:srgbClr val="00B050"/>
              </a:solidFill>
            </a:endParaRPr>
          </a:p>
          <a:p>
            <a:pPr algn="l"/>
            <a:r>
              <a:rPr lang="ru-RU" sz="2000" dirty="0" smtClean="0"/>
              <a:t>повышение качества подготовки специалистов</a:t>
            </a:r>
          </a:p>
          <a:p>
            <a:pPr algn="l"/>
            <a:r>
              <a:rPr lang="ru-RU" sz="2000" dirty="0" smtClean="0"/>
              <a:t>проведение стажировок для молодых ученых</a:t>
            </a:r>
          </a:p>
          <a:p>
            <a:pPr algn="l"/>
            <a:endParaRPr lang="ru-RU" sz="2000" dirty="0" smtClean="0"/>
          </a:p>
          <a:p>
            <a:pPr algn="l"/>
            <a:r>
              <a:rPr lang="ru-RU" sz="2000" dirty="0" smtClean="0"/>
              <a:t>повышение </a:t>
            </a:r>
            <a:r>
              <a:rPr lang="ru-RU" sz="2000" dirty="0" err="1" smtClean="0"/>
              <a:t>наукоемкости</a:t>
            </a:r>
            <a:r>
              <a:rPr lang="ru-RU" sz="2000" dirty="0" smtClean="0"/>
              <a:t> производств</a:t>
            </a:r>
          </a:p>
          <a:p>
            <a:pPr algn="l"/>
            <a:endParaRPr lang="ru-RU" sz="2000" dirty="0" smtClean="0"/>
          </a:p>
          <a:p>
            <a:pPr algn="l"/>
            <a:endParaRPr lang="ru-RU" sz="2000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243942" y="6357958"/>
            <a:ext cx="542900" cy="363517"/>
          </a:xfrm>
          <a:ln>
            <a:solidFill>
              <a:schemeClr val="tx1"/>
            </a:solidFill>
          </a:ln>
        </p:spPr>
        <p:txBody>
          <a:bodyPr/>
          <a:lstStyle/>
          <a:p>
            <a:fld id="{725C68B6-61C2-468F-89AB-4B9F7531AA68}" type="slidenum">
              <a:rPr lang="ru-RU" sz="2800" smtClean="0"/>
              <a:pPr/>
              <a:t>3</a:t>
            </a:fld>
            <a:endParaRPr lang="ru-RU" sz="280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143108" y="6215082"/>
            <a:ext cx="5715040" cy="501650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ru-RU" sz="2000" dirty="0" smtClean="0"/>
              <a:t>Полетаев Д.А., </a:t>
            </a:r>
            <a:r>
              <a:rPr lang="ru-RU" sz="2000" dirty="0" err="1" smtClean="0"/>
              <a:t>Соколенко</a:t>
            </a:r>
            <a:r>
              <a:rPr lang="ru-RU" sz="2000" dirty="0" smtClean="0"/>
              <a:t> Б.В., </a:t>
            </a:r>
            <a:r>
              <a:rPr lang="ru-RU" sz="2000" dirty="0" err="1" smtClean="0"/>
              <a:t>концепц</a:t>
            </a:r>
            <a:r>
              <a:rPr lang="ru-RU" sz="2000" dirty="0" smtClean="0"/>
              <a:t>. повышения </a:t>
            </a:r>
            <a:r>
              <a:rPr lang="ru-RU" sz="2000" dirty="0" err="1" smtClean="0"/>
              <a:t>кач</a:t>
            </a:r>
            <a:r>
              <a:rPr lang="ru-RU" sz="2000" dirty="0" smtClean="0"/>
              <a:t>. подготовки спец.</a:t>
            </a:r>
            <a:endParaRPr lang="ru-RU" sz="2000" dirty="0"/>
          </a:p>
        </p:txBody>
      </p:sp>
      <p:pic>
        <p:nvPicPr>
          <p:cNvPr id="10" name="Рисунок 9" descr="лестниц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07" y="285728"/>
            <a:ext cx="928694" cy="6357982"/>
          </a:xfrm>
          <a:prstGeom prst="rect">
            <a:avLst/>
          </a:prstGeom>
        </p:spPr>
      </p:pic>
      <p:pic>
        <p:nvPicPr>
          <p:cNvPr id="8" name="Picture 10" descr="graduat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2571744"/>
            <a:ext cx="3643338" cy="31487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8" y="1285860"/>
            <a:ext cx="6400800" cy="2928958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>
                <a:solidFill>
                  <a:srgbClr val="00B050"/>
                </a:solidFill>
              </a:rPr>
              <a:t>цель</a:t>
            </a:r>
            <a:endParaRPr lang="en-US" sz="2000" dirty="0" smtClean="0">
              <a:solidFill>
                <a:srgbClr val="00B050"/>
              </a:solidFill>
            </a:endParaRPr>
          </a:p>
          <a:p>
            <a:pPr algn="l"/>
            <a:r>
              <a:rPr lang="ru-RU" sz="2000" dirty="0" smtClean="0"/>
              <a:t>формулировка концепции метода, направленного на повышение качества подготовки специалистов, содержащего элементы научных стажировок для молодых ученых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243942" y="6357958"/>
            <a:ext cx="542900" cy="363517"/>
          </a:xfrm>
          <a:ln>
            <a:solidFill>
              <a:schemeClr val="tx1"/>
            </a:solidFill>
          </a:ln>
        </p:spPr>
        <p:txBody>
          <a:bodyPr/>
          <a:lstStyle/>
          <a:p>
            <a:fld id="{725C68B6-61C2-468F-89AB-4B9F7531AA68}" type="slidenum">
              <a:rPr lang="ru-RU" sz="2800" smtClean="0"/>
              <a:pPr/>
              <a:t>4</a:t>
            </a:fld>
            <a:endParaRPr lang="ru-RU" sz="280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143108" y="6215082"/>
            <a:ext cx="5715040" cy="501650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ru-RU" sz="2000" dirty="0" smtClean="0"/>
              <a:t>Полетаев Д.А., </a:t>
            </a:r>
            <a:r>
              <a:rPr lang="ru-RU" sz="2000" dirty="0" err="1" smtClean="0"/>
              <a:t>Соколенко</a:t>
            </a:r>
            <a:r>
              <a:rPr lang="ru-RU" sz="2000" dirty="0" smtClean="0"/>
              <a:t> Б.В., </a:t>
            </a:r>
            <a:r>
              <a:rPr lang="ru-RU" sz="2000" dirty="0" err="1" smtClean="0"/>
              <a:t>концепц</a:t>
            </a:r>
            <a:r>
              <a:rPr lang="ru-RU" sz="2000" dirty="0" smtClean="0"/>
              <a:t>. повышения </a:t>
            </a:r>
            <a:r>
              <a:rPr lang="ru-RU" sz="2000" dirty="0" err="1" smtClean="0"/>
              <a:t>кач</a:t>
            </a:r>
            <a:r>
              <a:rPr lang="ru-RU" sz="2000" dirty="0" smtClean="0"/>
              <a:t>. подготовки спец.</a:t>
            </a:r>
            <a:endParaRPr lang="ru-RU" sz="2000" dirty="0"/>
          </a:p>
        </p:txBody>
      </p:sp>
      <p:pic>
        <p:nvPicPr>
          <p:cNvPr id="10" name="Рисунок 9" descr="лестниц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07" y="285728"/>
            <a:ext cx="928694" cy="635798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3214686"/>
            <a:ext cx="3471869" cy="2457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8" y="1285860"/>
            <a:ext cx="6400800" cy="571504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>
                <a:solidFill>
                  <a:srgbClr val="00B050"/>
                </a:solidFill>
              </a:rPr>
              <a:t>предлагаемая концепция</a:t>
            </a:r>
            <a:endParaRPr lang="en-US" sz="2000" dirty="0" smtClean="0">
              <a:solidFill>
                <a:srgbClr val="00B05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243942" y="6357958"/>
            <a:ext cx="542900" cy="363517"/>
          </a:xfrm>
          <a:ln>
            <a:solidFill>
              <a:schemeClr val="tx1"/>
            </a:solidFill>
          </a:ln>
        </p:spPr>
        <p:txBody>
          <a:bodyPr/>
          <a:lstStyle/>
          <a:p>
            <a:fld id="{725C68B6-61C2-468F-89AB-4B9F7531AA68}" type="slidenum">
              <a:rPr lang="ru-RU" sz="2800" smtClean="0"/>
              <a:pPr/>
              <a:t>5</a:t>
            </a:fld>
            <a:endParaRPr lang="ru-RU" sz="280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143108" y="6215082"/>
            <a:ext cx="5715040" cy="501650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ru-RU" sz="2000" dirty="0" smtClean="0"/>
              <a:t>Полетаев Д.А., </a:t>
            </a:r>
            <a:r>
              <a:rPr lang="ru-RU" sz="2000" dirty="0" err="1" smtClean="0"/>
              <a:t>Соколенко</a:t>
            </a:r>
            <a:r>
              <a:rPr lang="ru-RU" sz="2000" dirty="0" smtClean="0"/>
              <a:t> Б.В., </a:t>
            </a:r>
            <a:r>
              <a:rPr lang="ru-RU" sz="2000" dirty="0" err="1" smtClean="0"/>
              <a:t>концепц</a:t>
            </a:r>
            <a:r>
              <a:rPr lang="ru-RU" sz="2000" dirty="0" smtClean="0"/>
              <a:t>. повышения </a:t>
            </a:r>
            <a:r>
              <a:rPr lang="ru-RU" sz="2000" dirty="0" err="1" smtClean="0"/>
              <a:t>кач</a:t>
            </a:r>
            <a:r>
              <a:rPr lang="ru-RU" sz="2000" dirty="0" smtClean="0"/>
              <a:t>. подготовки спец.</a:t>
            </a:r>
            <a:endParaRPr lang="ru-RU" sz="2000" dirty="0"/>
          </a:p>
        </p:txBody>
      </p:sp>
      <p:pic>
        <p:nvPicPr>
          <p:cNvPr id="10" name="Рисунок 9" descr="лестниц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07" y="285728"/>
            <a:ext cx="928694" cy="635798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643042" y="2000240"/>
            <a:ext cx="6643734" cy="142876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предоставление молодому ученому от принимающего вуза условия для проживания, работы в лабораториях, научных центрах, доступ к инфраструктуре, образовательным технологиям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643042" y="3786190"/>
            <a:ext cx="6643734" cy="142876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работа молодого ученого в роли </a:t>
            </a:r>
            <a:r>
              <a:rPr lang="ru-RU" dirty="0" err="1" smtClean="0"/>
              <a:t>тьютора</a:t>
            </a:r>
            <a:r>
              <a:rPr lang="ru-RU" dirty="0" smtClean="0"/>
              <a:t> для студентов, проходящими базовую подготовку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8" y="1285860"/>
            <a:ext cx="6400800" cy="571504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>
                <a:solidFill>
                  <a:srgbClr val="00B050"/>
                </a:solidFill>
              </a:rPr>
              <a:t>оценки предлагаемая концепция</a:t>
            </a:r>
            <a:endParaRPr lang="en-US" sz="2000" dirty="0" smtClean="0">
              <a:solidFill>
                <a:srgbClr val="00B05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143108" y="6215082"/>
            <a:ext cx="5715040" cy="501650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ru-RU" sz="2000" dirty="0" smtClean="0"/>
              <a:t>Полетаев Д.А., </a:t>
            </a:r>
            <a:r>
              <a:rPr lang="ru-RU" sz="2000" dirty="0" err="1" smtClean="0"/>
              <a:t>Соколенко</a:t>
            </a:r>
            <a:r>
              <a:rPr lang="ru-RU" sz="2000" dirty="0" smtClean="0"/>
              <a:t> Б.В., </a:t>
            </a:r>
            <a:r>
              <a:rPr lang="ru-RU" sz="2000" dirty="0" err="1" smtClean="0"/>
              <a:t>концепц</a:t>
            </a:r>
            <a:r>
              <a:rPr lang="ru-RU" sz="2000" dirty="0" smtClean="0"/>
              <a:t>. повышения </a:t>
            </a:r>
            <a:r>
              <a:rPr lang="ru-RU" sz="2000" dirty="0" err="1" smtClean="0"/>
              <a:t>кач</a:t>
            </a:r>
            <a:r>
              <a:rPr lang="ru-RU" sz="2000" dirty="0" smtClean="0"/>
              <a:t>. подготовки спец.</a:t>
            </a:r>
            <a:endParaRPr lang="ru-RU" sz="2000" dirty="0"/>
          </a:p>
        </p:txBody>
      </p:sp>
      <p:pic>
        <p:nvPicPr>
          <p:cNvPr id="10" name="Рисунок 9" descr="лестниц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07" y="285728"/>
            <a:ext cx="928694" cy="635798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643042" y="2000240"/>
            <a:ext cx="6643734" cy="142876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достоинства:</a:t>
            </a:r>
          </a:p>
          <a:p>
            <a:r>
              <a:rPr lang="ru-RU" dirty="0" err="1" smtClean="0"/>
              <a:t>взаимовыгодность</a:t>
            </a:r>
            <a:endParaRPr lang="ru-RU" dirty="0" smtClean="0"/>
          </a:p>
          <a:p>
            <a:r>
              <a:rPr lang="ru-RU" dirty="0" smtClean="0"/>
              <a:t>педагогичность</a:t>
            </a:r>
          </a:p>
          <a:p>
            <a:r>
              <a:rPr lang="ru-RU" dirty="0" smtClean="0"/>
              <a:t>обмен опытом</a:t>
            </a:r>
          </a:p>
          <a:p>
            <a:r>
              <a:rPr lang="ru-RU" dirty="0" smtClean="0"/>
              <a:t>эффективность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643042" y="3786190"/>
            <a:ext cx="6643734" cy="142876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недостатки:</a:t>
            </a:r>
          </a:p>
          <a:p>
            <a:r>
              <a:rPr lang="ru-RU" dirty="0" smtClean="0"/>
              <a:t>консерватизм</a:t>
            </a:r>
          </a:p>
          <a:p>
            <a:r>
              <a:rPr lang="ru-RU" dirty="0" smtClean="0"/>
              <a:t>закрытость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8" y="1285860"/>
            <a:ext cx="7143800" cy="571504"/>
          </a:xfrm>
        </p:spPr>
        <p:txBody>
          <a:bodyPr>
            <a:noAutofit/>
          </a:bodyPr>
          <a:lstStyle/>
          <a:p>
            <a:pPr algn="l"/>
            <a:r>
              <a:rPr lang="ru-RU" sz="2000" dirty="0" smtClean="0">
                <a:solidFill>
                  <a:srgbClr val="00B050"/>
                </a:solidFill>
              </a:rPr>
              <a:t>на текущий момент</a:t>
            </a:r>
          </a:p>
          <a:p>
            <a:pPr algn="l"/>
            <a:endParaRPr lang="ru-RU" sz="2000" dirty="0" smtClean="0">
              <a:solidFill>
                <a:srgbClr val="00B050"/>
              </a:solidFill>
            </a:endParaRPr>
          </a:p>
          <a:p>
            <a:pPr algn="l"/>
            <a:r>
              <a:rPr lang="ru-RU" sz="2000" dirty="0" smtClean="0">
                <a:solidFill>
                  <a:srgbClr val="00B050"/>
                </a:solidFill>
              </a:rPr>
              <a:t>разработана концепция  метода</a:t>
            </a:r>
          </a:p>
          <a:p>
            <a:pPr algn="l"/>
            <a:r>
              <a:rPr lang="ru-RU" sz="2000" dirty="0" smtClean="0">
                <a:solidFill>
                  <a:srgbClr val="00B050"/>
                </a:solidFill>
              </a:rPr>
              <a:t>исследовано мнение молодых ученых и студентов</a:t>
            </a:r>
          </a:p>
          <a:p>
            <a:pPr algn="l"/>
            <a:r>
              <a:rPr lang="ru-RU" sz="2000" dirty="0" smtClean="0">
                <a:solidFill>
                  <a:srgbClr val="00B050"/>
                </a:solidFill>
              </a:rPr>
              <a:t>поданы заявки на конкурсы проектов</a:t>
            </a:r>
          </a:p>
          <a:p>
            <a:pPr algn="l"/>
            <a:r>
              <a:rPr lang="ru-RU" sz="2000" dirty="0" smtClean="0">
                <a:solidFill>
                  <a:srgbClr val="00B050"/>
                </a:solidFill>
              </a:rPr>
              <a:t>проводится поиск вузов, принимающих участие в эксперименте</a:t>
            </a:r>
          </a:p>
          <a:p>
            <a:pPr algn="l"/>
            <a:endParaRPr lang="ru-RU" sz="2000" dirty="0" smtClean="0">
              <a:solidFill>
                <a:srgbClr val="00B050"/>
              </a:solidFill>
            </a:endParaRPr>
          </a:p>
          <a:p>
            <a:pPr algn="l"/>
            <a:endParaRPr lang="ru-RU" sz="2000" dirty="0" smtClean="0">
              <a:solidFill>
                <a:srgbClr val="00B050"/>
              </a:solidFill>
            </a:endParaRPr>
          </a:p>
          <a:p>
            <a:pPr algn="l"/>
            <a:endParaRPr lang="en-US" sz="2000" dirty="0" smtClean="0">
              <a:solidFill>
                <a:srgbClr val="00B05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243942" y="6357958"/>
            <a:ext cx="542900" cy="363517"/>
          </a:xfrm>
          <a:ln>
            <a:solidFill>
              <a:schemeClr val="tx1"/>
            </a:solidFill>
          </a:ln>
        </p:spPr>
        <p:txBody>
          <a:bodyPr/>
          <a:lstStyle/>
          <a:p>
            <a:fld id="{725C68B6-61C2-468F-89AB-4B9F7531AA68}" type="slidenum">
              <a:rPr lang="ru-RU" sz="2800" smtClean="0"/>
              <a:pPr/>
              <a:t>7</a:t>
            </a:fld>
            <a:endParaRPr lang="ru-RU" sz="280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143108" y="6215082"/>
            <a:ext cx="5715040" cy="501650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ru-RU" sz="2000" dirty="0" smtClean="0"/>
              <a:t>Полетаев Д.А., </a:t>
            </a:r>
            <a:r>
              <a:rPr lang="ru-RU" sz="2000" dirty="0" err="1" smtClean="0"/>
              <a:t>Соколенко</a:t>
            </a:r>
            <a:r>
              <a:rPr lang="ru-RU" sz="2000" dirty="0" smtClean="0"/>
              <a:t> Б.В., </a:t>
            </a:r>
            <a:r>
              <a:rPr lang="ru-RU" sz="2000" dirty="0" err="1" smtClean="0"/>
              <a:t>концепц</a:t>
            </a:r>
            <a:r>
              <a:rPr lang="ru-RU" sz="2000" dirty="0" smtClean="0"/>
              <a:t>. повышения </a:t>
            </a:r>
            <a:r>
              <a:rPr lang="ru-RU" sz="2000" dirty="0" err="1" smtClean="0"/>
              <a:t>кач</a:t>
            </a:r>
            <a:r>
              <a:rPr lang="ru-RU" sz="2000" dirty="0" smtClean="0"/>
              <a:t>. подготовки спец.</a:t>
            </a:r>
            <a:endParaRPr lang="ru-RU" sz="2000" dirty="0"/>
          </a:p>
        </p:txBody>
      </p:sp>
      <p:pic>
        <p:nvPicPr>
          <p:cNvPr id="10" name="Рисунок 9" descr="лестниц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07" y="285728"/>
            <a:ext cx="928694" cy="6357982"/>
          </a:xfrm>
          <a:prstGeom prst="rect">
            <a:avLst/>
          </a:prstGeom>
        </p:spPr>
      </p:pic>
      <p:pic>
        <p:nvPicPr>
          <p:cNvPr id="11" name="Picture 12" descr="R:\271_zelenaja-galochk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2000240"/>
            <a:ext cx="46513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2" descr="R:\271_zelenaja-galochk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2357430"/>
            <a:ext cx="46513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R:\271_zelenaja-galochk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2714620"/>
            <a:ext cx="46513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2" descr="R:\271_zelenaja-galochk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3071810"/>
            <a:ext cx="46513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3108" y="1000108"/>
            <a:ext cx="6400800" cy="2928958"/>
          </a:xfrm>
        </p:spPr>
        <p:txBody>
          <a:bodyPr>
            <a:normAutofit lnSpcReduction="10000"/>
          </a:bodyPr>
          <a:lstStyle/>
          <a:p>
            <a:r>
              <a:rPr lang="ru-RU" sz="6000" dirty="0" smtClean="0">
                <a:solidFill>
                  <a:schemeClr val="tx2"/>
                </a:solidFill>
              </a:rPr>
              <a:t>БЛАГОДАРИМ ЗА </a:t>
            </a:r>
          </a:p>
          <a:p>
            <a:r>
              <a:rPr lang="ru-RU" sz="6000" dirty="0" smtClean="0">
                <a:solidFill>
                  <a:schemeClr val="tx2"/>
                </a:solidFill>
              </a:rPr>
              <a:t>ВНИМАНИЕ!</a:t>
            </a:r>
          </a:p>
          <a:p>
            <a:r>
              <a:rPr lang="ru-RU" sz="6000" dirty="0" smtClean="0">
                <a:solidFill>
                  <a:schemeClr val="tx2"/>
                </a:solidFill>
              </a:rPr>
              <a:t>СПАСИБО!!!</a:t>
            </a:r>
          </a:p>
          <a:p>
            <a:endParaRPr lang="ru-RU" sz="4800" dirty="0">
              <a:solidFill>
                <a:schemeClr val="tx2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243942" y="6357958"/>
            <a:ext cx="542900" cy="363517"/>
          </a:xfrm>
          <a:ln>
            <a:solidFill>
              <a:schemeClr val="tx1"/>
            </a:solidFill>
          </a:ln>
        </p:spPr>
        <p:txBody>
          <a:bodyPr/>
          <a:lstStyle/>
          <a:p>
            <a:fld id="{725C68B6-61C2-468F-89AB-4B9F7531AA68}" type="slidenum">
              <a:rPr lang="ru-RU" sz="2800" smtClean="0"/>
              <a:pPr/>
              <a:t>8</a:t>
            </a:fld>
            <a:endParaRPr lang="ru-RU" sz="280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143108" y="6215082"/>
            <a:ext cx="5715040" cy="501650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ru-RU" sz="2000" dirty="0" smtClean="0"/>
              <a:t>Полетаев Д.А., </a:t>
            </a:r>
            <a:r>
              <a:rPr lang="ru-RU" sz="2000" dirty="0" err="1" smtClean="0"/>
              <a:t>Соколенко</a:t>
            </a:r>
            <a:r>
              <a:rPr lang="ru-RU" sz="2000" dirty="0" smtClean="0"/>
              <a:t> Б.В., </a:t>
            </a:r>
            <a:r>
              <a:rPr lang="ru-RU" sz="2000" dirty="0" err="1" smtClean="0"/>
              <a:t>концепц</a:t>
            </a:r>
            <a:r>
              <a:rPr lang="ru-RU" sz="2000" dirty="0" smtClean="0"/>
              <a:t>. повышения </a:t>
            </a:r>
            <a:r>
              <a:rPr lang="ru-RU" sz="2000" dirty="0" err="1" smtClean="0"/>
              <a:t>кач</a:t>
            </a:r>
            <a:r>
              <a:rPr lang="ru-RU" sz="2000" dirty="0" smtClean="0"/>
              <a:t>. подготовки спец.</a:t>
            </a:r>
            <a:endParaRPr lang="ru-RU" sz="2000" dirty="0"/>
          </a:p>
        </p:txBody>
      </p:sp>
      <p:pic>
        <p:nvPicPr>
          <p:cNvPr id="9" name="Рисунок 8" descr="лестниц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07" y="285728"/>
            <a:ext cx="928694" cy="6357982"/>
          </a:xfrm>
          <a:prstGeom prst="rect">
            <a:avLst/>
          </a:prstGeom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1643046"/>
            <a:ext cx="2059162" cy="5214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0" y="1785926"/>
            <a:ext cx="213908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sz="11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студенческое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sz="11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конструкторское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sz="11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бюро</a:t>
            </a:r>
            <a:endParaRPr kumimoji="1" lang="en-US" sz="11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2" descr="R:\image.php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8148" y="5000636"/>
            <a:ext cx="1143027" cy="1143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1857356" y="3857628"/>
            <a:ext cx="635793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студенческое конструкторское бюро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физико-технического института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Крымского федерального </a:t>
            </a:r>
            <a:r>
              <a:rPr kumimoji="1"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университета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имени</a:t>
            </a: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kumimoji="1"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В.И. Вернадского пр. Вернадского, 4,</a:t>
            </a:r>
            <a:endParaRPr kumimoji="1" lang="en-US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г</a:t>
            </a: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 Симферополь, Россия, 295007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b="1" dirty="0">
                <a:effectLst>
                  <a:outerShdw blurRad="38100" dist="38100" dir="2700000" algn="tl">
                    <a:srgbClr val="C0C0C0"/>
                  </a:outerShdw>
                </a:effectLst>
                <a:hlinkClick r:id="rId5"/>
              </a:rPr>
              <a:t>http://ckb.bplaced.net</a:t>
            </a: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hlinkClick r:id="rId5"/>
              </a:rPr>
              <a:t>/</a:t>
            </a:r>
            <a:r>
              <a:rPr kumimoji="1"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kumimoji="1" lang="ru-RU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hlinkClick r:id="rId6"/>
              </a:rPr>
              <a:t>https://vk.com/ckb_fiz</a:t>
            </a:r>
            <a:r>
              <a:rPr kumimoji="1"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kumimoji="1" lang="en-US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hlinkClick r:id="rId7"/>
              </a:rPr>
              <a:t>poletaevda@cfuv.ru</a:t>
            </a:r>
            <a:endParaRPr kumimoji="1"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defRPr/>
            </a:pPr>
            <a:endParaRPr kumimoji="1" lang="ru-RU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317</Words>
  <Application>Microsoft Office PowerPoint</Application>
  <PresentationFormat>Экран (4:3)</PresentationFormat>
  <Paragraphs>69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oleg</dc:creator>
  <cp:lastModifiedBy>dmjtry</cp:lastModifiedBy>
  <cp:revision>26</cp:revision>
  <dcterms:created xsi:type="dcterms:W3CDTF">2021-03-13T18:55:34Z</dcterms:created>
  <dcterms:modified xsi:type="dcterms:W3CDTF">2021-06-12T09:06:37Z</dcterms:modified>
</cp:coreProperties>
</file>