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Helvetica Neue" panose="020B0604020202020204" charset="0"/>
      <p:regular r:id="rId24"/>
      <p:bold r:id="rId25"/>
      <p:italic r:id="rId26"/>
      <p:boldItalic r:id="rId27"/>
    </p:embeddedFont>
    <p:embeddedFont>
      <p:font typeface="Raleway" pitchFamily="2" charset="-52"/>
      <p:regular r:id="rId28"/>
      <p:bold r:id="rId29"/>
      <p:italic r:id="rId30"/>
      <p:boldItalic r:id="rId31"/>
    </p:embeddedFont>
    <p:embeddedFont>
      <p:font typeface="Raleway SemiBold" pitchFamily="2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109D7B8-BBA3-4A5E-9BF4-9BC7E8A1F8FE}">
  <a:tblStyle styleId="{6109D7B8-BBA3-4A5E-9BF4-9BC7E8A1F8F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706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957050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100" dirty="0">
                <a:solidFill>
                  <a:schemeClr val="dk1"/>
                </a:solidFill>
              </a:rPr>
              <a:t>Laptop Locate</a:t>
            </a:r>
            <a:endParaRPr sz="31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-132474" y="2291801"/>
            <a:ext cx="72291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наше время еще остались те люди, которые «далеки» от компьютерной техники, и не могут самостоятельно подобрать для себя ноутбук с лучшими параметрами, под определенные задачи и по самой низкой цене.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311150" indent="-17145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Школьники 9/11 классов, собирающиеся поступать в техникумы(и другие учебные заведения, где получают среднее специальное образование) и вузы; </a:t>
            </a:r>
          </a:p>
          <a:p>
            <a:pPr marL="311150" indent="-17145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студенты, у которых появилась возможность приобрести ноутбук для учёбы;</a:t>
            </a:r>
          </a:p>
          <a:p>
            <a:pPr marL="311150" indent="-17145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учителя/преподаватели, которым потребовалось для работы купить ноутбук;</a:t>
            </a:r>
          </a:p>
          <a:p>
            <a:pPr marL="311150" indent="-17145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другие рабочие, которым для работы нужен именно ноутбук;</a:t>
            </a:r>
          </a:p>
          <a:p>
            <a:pPr marL="311150" indent="-17145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дизайнеры, художники.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>
                <a:solidFill>
                  <a:srgbClr val="132C40"/>
                </a:solidFill>
              </a:rPr>
              <a:t>Из них нас интересуют люди, которые не разбираются в компьютерной технике и не хотят переплачивать </a:t>
            </a:r>
            <a:r>
              <a:rPr lang="ru-RU">
                <a:solidFill>
                  <a:srgbClr val="132C40"/>
                </a:solidFill>
              </a:rPr>
              <a:t>за неё.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861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dirty="0">
                <a:solidFill>
                  <a:srgbClr val="132C40"/>
                </a:solidFill>
              </a:rPr>
              <a:t>Наше приложение решит проблему выбора ноутбука для неопытного пользователя.</a:t>
            </a: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3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описать, какое научно-технологическое решение лежит в основе продуктового предложения стартап-проекта, 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какой существует научно-технологический  задел  (состояние на начало проекта)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основные предполагаемые технические параметры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что вы предлагаете, уникальные преимущества и выгоды для клиента</a:t>
            </a: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808057" y="2355650"/>
            <a:ext cx="5118900" cy="22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Х,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Y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Z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P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S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V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/>
        </p:nvSpPr>
        <p:spPr>
          <a:xfrm>
            <a:off x="488944" y="2345556"/>
            <a:ext cx="69366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chemeClr val="bg2"/>
                </a:solidFill>
                <a:latin typeface="Raleway SemiBold"/>
                <a:ea typeface="Raleway"/>
                <a:cs typeface="Raleway"/>
                <a:sym typeface="Raleway SemiBold"/>
              </a:rPr>
              <a:t>Бесплатное </a:t>
            </a:r>
            <a:r>
              <a:rPr lang="en-US" sz="1200" dirty="0">
                <a:solidFill>
                  <a:schemeClr val="bg2"/>
                </a:solidFill>
                <a:latin typeface="Raleway SemiBold"/>
                <a:ea typeface="Raleway"/>
                <a:cs typeface="Raleway"/>
                <a:sym typeface="Raleway SemiBold"/>
              </a:rPr>
              <a:t>web-</a:t>
            </a:r>
            <a:r>
              <a:rPr lang="ru-RU" sz="1200" dirty="0">
                <a:solidFill>
                  <a:schemeClr val="bg2"/>
                </a:solidFill>
                <a:latin typeface="Raleway SemiBold"/>
                <a:ea typeface="Raleway"/>
                <a:cs typeface="Raleway"/>
                <a:sym typeface="Raleway SemiBold"/>
              </a:rPr>
              <a:t>приложение с монетизацией, т.е. со встроенной рекламой</a:t>
            </a:r>
            <a:endParaRPr sz="1200" b="0" i="0" u="none" strike="noStrike" cap="none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1" name="Google Shape;231;p34"/>
          <p:cNvGraphicFramePr/>
          <p:nvPr/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{6109D7B8-BBA3-4A5E-9BF4-9BC7E8A1F8FE}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2" name="Google Shape;232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4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34" name="Google Shape;23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5" name="Google Shape;245;p35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4" name="Google Shape;254;p35"/>
          <p:cNvGraphicFramePr/>
          <p:nvPr/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{6109D7B8-BBA3-4A5E-9BF4-9BC7E8A1F8FE}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5" name="Google Shape;255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2" name="Google Shape;262;p36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380</Words>
  <Application>Microsoft Office PowerPoint</Application>
  <PresentationFormat>Экран (16:9)</PresentationFormat>
  <Paragraphs>68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Raleway SemiBold</vt:lpstr>
      <vt:lpstr>Helvetica Neue</vt:lpstr>
      <vt:lpstr>Raleway</vt:lpstr>
      <vt:lpstr>Century Gothic</vt:lpstr>
      <vt:lpstr>Simple Light</vt:lpstr>
      <vt:lpstr>Simple Light</vt:lpstr>
      <vt:lpstr>Laptop Locate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Laptop Locate</dc:title>
  <dc:creator>Артём Синников</dc:creator>
  <cp:lastModifiedBy>Синников Артемий Сергеевич</cp:lastModifiedBy>
  <cp:revision>6</cp:revision>
  <dcterms:modified xsi:type="dcterms:W3CDTF">2023-11-06T07:30:49Z</dcterms:modified>
</cp:coreProperties>
</file>